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m4v" ContentType="video/unknown"/>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theme/theme9.xml" ContentType="application/vnd.openxmlformats-officedocument.theme+xml"/>
  <Override PartName="/ppt/slideLayouts/slideLayout81.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xml" ContentType="application/vnd.openxmlformats-officedocument.themeOverr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3" r:id="rId3"/>
    <p:sldMasterId id="2147483813" r:id="rId4"/>
    <p:sldMasterId id="2147483815" r:id="rId5"/>
    <p:sldMasterId id="2147483827" r:id="rId6"/>
    <p:sldMasterId id="2147483839" r:id="rId7"/>
    <p:sldMasterId id="2147483851" r:id="rId8"/>
    <p:sldMasterId id="2147483863" r:id="rId9"/>
    <p:sldMasterId id="2147483865" r:id="rId10"/>
  </p:sldMasterIdLst>
  <p:notesMasterIdLst>
    <p:notesMasterId r:id="rId26"/>
  </p:notesMasterIdLst>
  <p:sldIdLst>
    <p:sldId id="290" r:id="rId11"/>
    <p:sldId id="274" r:id="rId12"/>
    <p:sldId id="283" r:id="rId13"/>
    <p:sldId id="324" r:id="rId14"/>
    <p:sldId id="326" r:id="rId15"/>
    <p:sldId id="291" r:id="rId16"/>
    <p:sldId id="321" r:id="rId17"/>
    <p:sldId id="292" r:id="rId18"/>
    <p:sldId id="293" r:id="rId19"/>
    <p:sldId id="265" r:id="rId20"/>
    <p:sldId id="297" r:id="rId21"/>
    <p:sldId id="298" r:id="rId22"/>
    <p:sldId id="299" r:id="rId23"/>
    <p:sldId id="301" r:id="rId24"/>
    <p:sldId id="325" r:id="rId25"/>
  </p:sldIdLst>
  <p:sldSz cx="9144000" cy="5143500" type="screen16x9"/>
  <p:notesSz cx="6950075" cy="92360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141" autoAdjust="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dk1" tx1="lt1" bg2="dk2" tx2="lt2" accent1="accent1" accent2="accent2" accent3="accent3" accent4="accent4" accent5="accent5" accent6="accent6" hlink="hlink" folHlink="folHlink"/>
  <c:chart>
    <c:autoTitleDeleted val="0"/>
    <c:view3D>
      <c:rotX val="15"/>
      <c:rotY val="20"/>
      <c:rAngAx val="1"/>
    </c:view3D>
    <c:floor>
      <c:thickness val="0"/>
      <c:spPr>
        <a:solidFill>
          <a:srgbClr val="000000">
            <a:alpha val="70000"/>
          </a:srgbClr>
        </a:solidFill>
        <a:ln>
          <a:solidFill>
            <a:srgbClr val="000000"/>
          </a:solidFill>
        </a:ln>
      </c:spPr>
    </c:floor>
    <c:sideWall>
      <c:thickness val="0"/>
      <c:spPr>
        <a:gradFill>
          <a:gsLst>
            <a:gs pos="0">
              <a:srgbClr val="000000">
                <a:alpha val="0"/>
              </a:srgbClr>
            </a:gs>
            <a:gs pos="50000">
              <a:srgbClr val="000000">
                <a:alpha val="9000"/>
              </a:srgbClr>
            </a:gs>
            <a:gs pos="100000">
              <a:srgbClr val="000000">
                <a:alpha val="40000"/>
              </a:srgbClr>
            </a:gs>
          </a:gsLst>
          <a:lin ang="5400000" scaled="0"/>
        </a:gradFill>
      </c:spPr>
    </c:sideWall>
    <c:backWall>
      <c:thickness val="0"/>
      <c:spPr>
        <a:gradFill>
          <a:gsLst>
            <a:gs pos="0">
              <a:srgbClr val="000000">
                <a:alpha val="0"/>
              </a:srgbClr>
            </a:gs>
            <a:gs pos="50000">
              <a:srgbClr val="000000">
                <a:alpha val="9000"/>
              </a:srgbClr>
            </a:gs>
            <a:gs pos="100000">
              <a:srgbClr val="000000">
                <a:alpha val="70000"/>
              </a:srgbClr>
            </a:gs>
          </a:gsLst>
          <a:lin ang="5400000" scaled="0"/>
        </a:gradFill>
      </c:spPr>
    </c:backWall>
    <c:plotArea>
      <c:layout/>
      <c:bar3DChart>
        <c:barDir val="col"/>
        <c:grouping val="clustered"/>
        <c:varyColors val="0"/>
        <c:ser>
          <c:idx val="0"/>
          <c:order val="0"/>
          <c:tx>
            <c:strRef>
              <c:f>Sheet1!$B$1</c:f>
              <c:strCache>
                <c:ptCount val="1"/>
                <c:pt idx="0">
                  <c:v>Today</c:v>
                </c:pt>
              </c:strCache>
            </c:strRef>
          </c:tx>
          <c:invertIfNegative val="0"/>
          <c:dLbls>
            <c:dLbl>
              <c:idx val="1"/>
              <c:layout>
                <c:manualLayout>
                  <c:x val="4.4247787610619468E-3"/>
                  <c:y val="0"/>
                </c:manualLayout>
              </c:layout>
              <c:showLegendKey val="0"/>
              <c:showVal val="1"/>
              <c:showCatName val="0"/>
              <c:showSerName val="0"/>
              <c:showPercent val="0"/>
              <c:showBubbleSize val="0"/>
            </c:dLbl>
            <c:dLbl>
              <c:idx val="2"/>
              <c:layout>
                <c:manualLayout>
                  <c:x val="7.3746312684365781E-3"/>
                  <c:y val="2.4096385542169557E-3"/>
                </c:manualLayout>
              </c:layout>
              <c:showLegendKey val="0"/>
              <c:showVal val="1"/>
              <c:showCatName val="0"/>
              <c:showSerName val="0"/>
              <c:showPercent val="0"/>
              <c:showBubbleSize val="0"/>
            </c:dLbl>
            <c:dLbl>
              <c:idx val="3"/>
              <c:layout>
                <c:manualLayout>
                  <c:x val="0"/>
                  <c:y val="2.4096385542168677E-3"/>
                </c:manualLayout>
              </c:layout>
              <c:showLegendKey val="0"/>
              <c:showVal val="1"/>
              <c:showCatName val="0"/>
              <c:showSerName val="0"/>
              <c:showPercent val="0"/>
              <c:showBubbleSize val="0"/>
            </c:dLbl>
            <c:dLbl>
              <c:idx val="4"/>
              <c:layout>
                <c:manualLayout>
                  <c:x val="7.3746312684365781E-3"/>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Sheet1!$A$2:$A$6</c:f>
              <c:strCache>
                <c:ptCount val="5"/>
                <c:pt idx="0">
                  <c:v>0-20%</c:v>
                </c:pt>
                <c:pt idx="1">
                  <c:v>20-40%</c:v>
                </c:pt>
                <c:pt idx="2">
                  <c:v>40-60%</c:v>
                </c:pt>
                <c:pt idx="3">
                  <c:v>60-80%</c:v>
                </c:pt>
                <c:pt idx="4">
                  <c:v>80-100%</c:v>
                </c:pt>
              </c:strCache>
            </c:strRef>
          </c:cat>
          <c:val>
            <c:numRef>
              <c:f>Sheet1!$B$2:$B$6</c:f>
              <c:numCache>
                <c:formatCode>General</c:formatCode>
                <c:ptCount val="5"/>
                <c:pt idx="0">
                  <c:v>0</c:v>
                </c:pt>
                <c:pt idx="1">
                  <c:v>1</c:v>
                </c:pt>
                <c:pt idx="2">
                  <c:v>4</c:v>
                </c:pt>
                <c:pt idx="3">
                  <c:v>13</c:v>
                </c:pt>
                <c:pt idx="4">
                  <c:v>103</c:v>
                </c:pt>
              </c:numCache>
            </c:numRef>
          </c:val>
        </c:ser>
        <c:ser>
          <c:idx val="1"/>
          <c:order val="1"/>
          <c:tx>
            <c:strRef>
              <c:f>Sheet1!$C$1</c:f>
              <c:strCache>
                <c:ptCount val="1"/>
                <c:pt idx="0">
                  <c:v>2020</c:v>
                </c:pt>
              </c:strCache>
            </c:strRef>
          </c:tx>
          <c:invertIfNegative val="0"/>
          <c:dLbls>
            <c:dLbl>
              <c:idx val="0"/>
              <c:layout>
                <c:manualLayout>
                  <c:x val="8.8495575221238937E-3"/>
                  <c:y val="2.4096385542168677E-3"/>
                </c:manualLayout>
              </c:layout>
              <c:showLegendKey val="0"/>
              <c:showVal val="1"/>
              <c:showCatName val="0"/>
              <c:showSerName val="0"/>
              <c:showPercent val="0"/>
              <c:showBubbleSize val="0"/>
            </c:dLbl>
            <c:dLbl>
              <c:idx val="1"/>
              <c:layout>
                <c:manualLayout>
                  <c:x val="2.9498525073746312E-3"/>
                  <c:y val="4.8192771084337354E-3"/>
                </c:manualLayout>
              </c:layout>
              <c:showLegendKey val="0"/>
              <c:showVal val="1"/>
              <c:showCatName val="0"/>
              <c:showSerName val="0"/>
              <c:showPercent val="0"/>
              <c:showBubbleSize val="0"/>
            </c:dLbl>
            <c:dLbl>
              <c:idx val="3"/>
              <c:layout>
                <c:manualLayout>
                  <c:x val="7.3746312684365781E-3"/>
                  <c:y val="2.4096385542168677E-3"/>
                </c:manualLayout>
              </c:layout>
              <c:showLegendKey val="0"/>
              <c:showVal val="1"/>
              <c:showCatName val="0"/>
              <c:showSerName val="0"/>
              <c:showPercent val="0"/>
              <c:showBubbleSize val="0"/>
            </c:dLbl>
            <c:dLbl>
              <c:idx val="4"/>
              <c:layout>
                <c:manualLayout>
                  <c:x val="8.8495575221238937E-3"/>
                  <c:y val="0"/>
                </c:manualLayout>
              </c:layout>
              <c:showLegendKey val="0"/>
              <c:showVal val="1"/>
              <c:showCatName val="0"/>
              <c:showSerName val="0"/>
              <c:showPercent val="0"/>
              <c:showBubbleSize val="0"/>
            </c:dLbl>
            <c:showLegendKey val="0"/>
            <c:showVal val="1"/>
            <c:showCatName val="0"/>
            <c:showSerName val="0"/>
            <c:showPercent val="0"/>
            <c:showBubbleSize val="0"/>
            <c:showLeaderLines val="0"/>
          </c:dLbls>
          <c:cat>
            <c:strRef>
              <c:f>Sheet1!$A$2:$A$6</c:f>
              <c:strCache>
                <c:ptCount val="5"/>
                <c:pt idx="0">
                  <c:v>0-20%</c:v>
                </c:pt>
                <c:pt idx="1">
                  <c:v>20-40%</c:v>
                </c:pt>
                <c:pt idx="2">
                  <c:v>40-60%</c:v>
                </c:pt>
                <c:pt idx="3">
                  <c:v>60-80%</c:v>
                </c:pt>
                <c:pt idx="4">
                  <c:v>80-100%</c:v>
                </c:pt>
              </c:strCache>
            </c:strRef>
          </c:cat>
          <c:val>
            <c:numRef>
              <c:f>Sheet1!$C$2:$C$6</c:f>
              <c:numCache>
                <c:formatCode>General</c:formatCode>
                <c:ptCount val="5"/>
                <c:pt idx="0">
                  <c:v>2</c:v>
                </c:pt>
                <c:pt idx="1">
                  <c:v>9</c:v>
                </c:pt>
                <c:pt idx="2">
                  <c:v>19</c:v>
                </c:pt>
                <c:pt idx="3">
                  <c:v>45</c:v>
                </c:pt>
                <c:pt idx="4">
                  <c:v>39</c:v>
                </c:pt>
              </c:numCache>
            </c:numRef>
          </c:val>
        </c:ser>
        <c:dLbls>
          <c:showLegendKey val="0"/>
          <c:showVal val="1"/>
          <c:showCatName val="0"/>
          <c:showSerName val="0"/>
          <c:showPercent val="0"/>
          <c:showBubbleSize val="0"/>
        </c:dLbls>
        <c:gapWidth val="150"/>
        <c:shape val="cylinder"/>
        <c:axId val="113506560"/>
        <c:axId val="113590272"/>
        <c:axId val="0"/>
      </c:bar3DChart>
      <c:catAx>
        <c:axId val="113506560"/>
        <c:scaling>
          <c:orientation val="minMax"/>
        </c:scaling>
        <c:delete val="0"/>
        <c:axPos val="b"/>
        <c:majorTickMark val="out"/>
        <c:minorTickMark val="none"/>
        <c:tickLblPos val="nextTo"/>
        <c:spPr>
          <a:ln>
            <a:solidFill>
              <a:schemeClr val="bg2"/>
            </a:solidFill>
          </a:ln>
        </c:spPr>
        <c:txPr>
          <a:bodyPr/>
          <a:lstStyle/>
          <a:p>
            <a:pPr>
              <a:defRPr sz="2000">
                <a:effectLst>
                  <a:outerShdw blurRad="38100" dist="38100" dir="2700000" algn="tl">
                    <a:srgbClr val="000000">
                      <a:alpha val="43137"/>
                    </a:srgbClr>
                  </a:outerShdw>
                </a:effectLst>
              </a:defRPr>
            </a:pPr>
            <a:endParaRPr lang="en-US"/>
          </a:p>
        </c:txPr>
        <c:crossAx val="113590272"/>
        <c:crosses val="autoZero"/>
        <c:auto val="1"/>
        <c:lblAlgn val="ctr"/>
        <c:lblOffset val="100"/>
        <c:noMultiLvlLbl val="0"/>
      </c:catAx>
      <c:valAx>
        <c:axId val="113590272"/>
        <c:scaling>
          <c:orientation val="minMax"/>
        </c:scaling>
        <c:delete val="0"/>
        <c:axPos val="l"/>
        <c:majorGridlines>
          <c:spPr>
            <a:ln>
              <a:solidFill>
                <a:schemeClr val="bg2"/>
              </a:solidFill>
            </a:ln>
          </c:spPr>
        </c:majorGridlines>
        <c:title>
          <c:tx>
            <c:rich>
              <a:bodyPr rot="-5400000" vert="horz"/>
              <a:lstStyle/>
              <a:p>
                <a:pPr>
                  <a:defRPr/>
                </a:pPr>
                <a:r>
                  <a:rPr lang="en-US" dirty="0" smtClean="0"/>
                  <a:t>Number</a:t>
                </a:r>
                <a:r>
                  <a:rPr lang="en-US" baseline="0" dirty="0" smtClean="0"/>
                  <a:t> of Respondents</a:t>
                </a:r>
                <a:endParaRPr lang="en-US" dirty="0"/>
              </a:p>
            </c:rich>
          </c:tx>
          <c:layout/>
          <c:overlay val="0"/>
        </c:title>
        <c:numFmt formatCode="General" sourceLinked="1"/>
        <c:majorTickMark val="out"/>
        <c:minorTickMark val="none"/>
        <c:tickLblPos val="nextTo"/>
        <c:spPr>
          <a:ln>
            <a:solidFill>
              <a:schemeClr val="bg2"/>
            </a:solidFill>
          </a:ln>
        </c:spPr>
        <c:txPr>
          <a:bodyPr/>
          <a:lstStyle/>
          <a:p>
            <a:pPr>
              <a:defRPr sz="3200">
                <a:effectLst>
                  <a:outerShdw blurRad="38100" dist="38100" dir="2700000" algn="tl">
                    <a:srgbClr val="000000">
                      <a:alpha val="43137"/>
                    </a:srgbClr>
                  </a:outerShdw>
                </a:effectLst>
              </a:defRPr>
            </a:pPr>
            <a:endParaRPr lang="en-US"/>
          </a:p>
        </c:txPr>
        <c:crossAx val="113506560"/>
        <c:crosses val="autoZero"/>
        <c:crossBetween val="between"/>
      </c:valAx>
    </c:plotArea>
    <c:legend>
      <c:legendPos val="r"/>
      <c:layout/>
      <c:overlay val="0"/>
      <c:txPr>
        <a:bodyPr/>
        <a:lstStyle/>
        <a:p>
          <a:pPr>
            <a:defRPr sz="2800">
              <a:effectLst>
                <a:outerShdw blurRad="38100" dist="38100" dir="2700000" algn="tl">
                  <a:srgbClr val="000000">
                    <a:alpha val="43137"/>
                  </a:srgbClr>
                </a:outerShdw>
              </a:effectLst>
            </a:defRPr>
          </a:pPr>
          <a:endParaRPr lang="en-US"/>
        </a:p>
      </c:txPr>
    </c:legend>
    <c:plotVisOnly val="1"/>
    <c:dispBlanksAs val="gap"/>
    <c:showDLblsOverMax val="0"/>
  </c:chart>
  <c:txPr>
    <a:bodyPr/>
    <a:lstStyle/>
    <a:p>
      <a:pPr>
        <a:defRPr sz="1800"/>
      </a:pPr>
      <a:endParaRPr lang="en-US"/>
    </a:p>
  </c:txPr>
  <c:externalData r:id="rId2">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7.png"/></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20.png"/></Relationships>
</file>

<file path=ppt/diagrams/_rels/data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g"/><Relationship Id="rId1" Type="http://schemas.openxmlformats.org/officeDocument/2006/relationships/image" Target="../media/image22.jpg"/><Relationship Id="rId4" Type="http://schemas.openxmlformats.org/officeDocument/2006/relationships/image" Target="../media/image25.gif"/></Relationships>
</file>

<file path=ppt/diagrams/_rels/drawing1.xml.rels><?xml version="1.0" encoding="UTF-8" standalone="yes"?>
<Relationships xmlns="http://schemas.openxmlformats.org/package/2006/relationships"><Relationship Id="rId1" Type="http://schemas.openxmlformats.org/officeDocument/2006/relationships/image" Target="../media/image7.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2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g"/><Relationship Id="rId1" Type="http://schemas.openxmlformats.org/officeDocument/2006/relationships/image" Target="../media/image22.jpg"/><Relationship Id="rId4" Type="http://schemas.openxmlformats.org/officeDocument/2006/relationships/image" Target="../media/image25.g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392CA2D-9C23-4AA5-9BA6-EF7AE93CA977}"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F4013AE-9112-4428-B2FD-20A59D3F2FD5}">
      <dgm:prSet phldrT="[Text]" custT="1"/>
      <dgm:spPr>
        <a:solidFill>
          <a:srgbClr val="C00000"/>
        </a:solidFill>
      </dgm:spPr>
      <dgm:t>
        <a:bodyPr/>
        <a:lstStyle/>
        <a:p>
          <a:r>
            <a:rPr lang="en-US" sz="1600" b="1" dirty="0" smtClean="0">
              <a:latin typeface="Times New Roman" pitchFamily="18" charset="0"/>
              <a:cs typeface="Times New Roman" pitchFamily="18" charset="0"/>
            </a:rPr>
            <a:t>Strategy</a:t>
          </a:r>
          <a:endParaRPr lang="en-US" sz="1600" b="1" dirty="0">
            <a:latin typeface="Times New Roman" pitchFamily="18" charset="0"/>
            <a:cs typeface="Times New Roman" pitchFamily="18" charset="0"/>
          </a:endParaRPr>
        </a:p>
      </dgm:t>
    </dgm:pt>
    <dgm:pt modelId="{2B069C1C-91FC-4914-9701-0A783D6F8733}" type="parTrans" cxnId="{32649AE1-A42E-4BC9-9E2C-9B2D0A07B790}">
      <dgm:prSet/>
      <dgm:spPr>
        <a:ln>
          <a:solidFill>
            <a:schemeClr val="tx1"/>
          </a:solidFill>
          <a:headEnd type="triangle"/>
        </a:ln>
      </dgm:spPr>
      <dgm:t>
        <a:bodyPr/>
        <a:lstStyle/>
        <a:p>
          <a:endParaRPr lang="en-US"/>
        </a:p>
      </dgm:t>
    </dgm:pt>
    <dgm:pt modelId="{CEC47EE2-24B9-4A5D-B751-9D010E3F5F3C}" type="sibTrans" cxnId="{32649AE1-A42E-4BC9-9E2C-9B2D0A07B790}">
      <dgm:prSet/>
      <dgm:spPr/>
      <dgm:t>
        <a:bodyPr/>
        <a:lstStyle/>
        <a:p>
          <a:endParaRPr lang="en-US"/>
        </a:p>
      </dgm:t>
    </dgm:pt>
    <dgm:pt modelId="{E12DF050-1558-4DF7-BDC4-B6BCFFA52859}">
      <dgm:prSet phldrT="[Text]" custT="1"/>
      <dgm:spPr/>
      <dgm:t>
        <a:bodyPr/>
        <a:lstStyle/>
        <a:p>
          <a:r>
            <a:rPr lang="en-US" sz="1800" dirty="0" smtClean="0">
              <a:latin typeface="Times New Roman" pitchFamily="18" charset="0"/>
              <a:cs typeface="Times New Roman" pitchFamily="18" charset="0"/>
            </a:rPr>
            <a:t>Plan for Action</a:t>
          </a:r>
          <a:endParaRPr lang="en-US" sz="1800" dirty="0">
            <a:latin typeface="Times New Roman" pitchFamily="18" charset="0"/>
            <a:cs typeface="Times New Roman" pitchFamily="18" charset="0"/>
          </a:endParaRPr>
        </a:p>
      </dgm:t>
    </dgm:pt>
    <dgm:pt modelId="{DEE0BA15-E53F-4A79-8095-AA792CE02D86}" type="parTrans" cxnId="{E73C0B5E-49E7-4315-BEA5-89CD6688C601}">
      <dgm:prSet/>
      <dgm:spPr/>
      <dgm:t>
        <a:bodyPr/>
        <a:lstStyle/>
        <a:p>
          <a:endParaRPr lang="en-US"/>
        </a:p>
      </dgm:t>
    </dgm:pt>
    <dgm:pt modelId="{C19F7EE8-0F8C-46F1-BD7E-0979F0185E94}" type="sibTrans" cxnId="{E73C0B5E-49E7-4315-BEA5-89CD6688C601}">
      <dgm:prSet/>
      <dgm:spPr/>
      <dgm:t>
        <a:bodyPr/>
        <a:lstStyle/>
        <a:p>
          <a:endParaRPr lang="en-US"/>
        </a:p>
      </dgm:t>
    </dgm:pt>
    <dgm:pt modelId="{531CC797-E780-40B9-AB3A-FA2E60180DD3}">
      <dgm:prSet phldrT="[Text]" custT="1"/>
      <dgm:spPr/>
      <dgm:t>
        <a:bodyPr/>
        <a:lstStyle/>
        <a:p>
          <a:r>
            <a:rPr lang="en-US" sz="1800" dirty="0" smtClean="0">
              <a:latin typeface="Times New Roman" pitchFamily="18" charset="0"/>
              <a:cs typeface="Times New Roman" pitchFamily="18" charset="0"/>
            </a:rPr>
            <a:t>Transformation</a:t>
          </a:r>
          <a:endParaRPr lang="en-US" sz="1800" dirty="0">
            <a:latin typeface="Times New Roman" pitchFamily="18" charset="0"/>
            <a:cs typeface="Times New Roman" pitchFamily="18" charset="0"/>
          </a:endParaRPr>
        </a:p>
      </dgm:t>
    </dgm:pt>
    <dgm:pt modelId="{17ADE4A8-A0A9-4612-8678-5D2EE92A1439}" type="parTrans" cxnId="{2A7EBE5E-6BD7-4B37-9F42-988A29421673}">
      <dgm:prSet/>
      <dgm:spPr/>
      <dgm:t>
        <a:bodyPr/>
        <a:lstStyle/>
        <a:p>
          <a:endParaRPr lang="en-US"/>
        </a:p>
      </dgm:t>
    </dgm:pt>
    <dgm:pt modelId="{25F0D157-2D3D-4FD9-82C5-B46BD9E20A72}" type="sibTrans" cxnId="{2A7EBE5E-6BD7-4B37-9F42-988A29421673}">
      <dgm:prSet/>
      <dgm:spPr/>
      <dgm:t>
        <a:bodyPr/>
        <a:lstStyle/>
        <a:p>
          <a:endParaRPr lang="en-US"/>
        </a:p>
      </dgm:t>
    </dgm:pt>
    <dgm:pt modelId="{F87743AA-9B62-48AA-B624-A467F69AE744}">
      <dgm:prSet phldrT="[Text]" custT="1"/>
      <dgm:spPr>
        <a:solidFill>
          <a:schemeClr val="accent6">
            <a:lumMod val="75000"/>
          </a:schemeClr>
        </a:solidFill>
      </dgm:spPr>
      <dgm:t>
        <a:bodyPr/>
        <a:lstStyle/>
        <a:p>
          <a:r>
            <a:rPr lang="en-US" sz="1400" b="1" dirty="0" smtClean="0">
              <a:latin typeface="Times New Roman" pitchFamily="18" charset="0"/>
              <a:cs typeface="Times New Roman" pitchFamily="18" charset="0"/>
            </a:rPr>
            <a:t>Assessmen</a:t>
          </a:r>
          <a:r>
            <a:rPr lang="en-US" sz="1400" b="0" dirty="0" smtClean="0">
              <a:latin typeface="Times New Roman" pitchFamily="18" charset="0"/>
              <a:cs typeface="Times New Roman" pitchFamily="18" charset="0"/>
            </a:rPr>
            <a:t>t</a:t>
          </a:r>
          <a:endParaRPr lang="en-US" sz="1400" b="0" dirty="0">
            <a:latin typeface="Times New Roman" pitchFamily="18" charset="0"/>
            <a:cs typeface="Times New Roman" pitchFamily="18" charset="0"/>
          </a:endParaRPr>
        </a:p>
      </dgm:t>
    </dgm:pt>
    <dgm:pt modelId="{84CCFB37-C8DB-4798-8CF9-2D5CC5844011}" type="parTrans" cxnId="{98D4FC5D-09CA-42DC-A85D-05647FC15CDA}">
      <dgm:prSet/>
      <dgm:spPr>
        <a:ln>
          <a:solidFill>
            <a:schemeClr val="tx1"/>
          </a:solidFill>
        </a:ln>
      </dgm:spPr>
      <dgm:t>
        <a:bodyPr/>
        <a:lstStyle/>
        <a:p>
          <a:endParaRPr lang="en-US"/>
        </a:p>
      </dgm:t>
    </dgm:pt>
    <dgm:pt modelId="{CB529411-5CC0-4B41-90E1-68139E60E840}" type="sibTrans" cxnId="{98D4FC5D-09CA-42DC-A85D-05647FC15CDA}">
      <dgm:prSet/>
      <dgm:spPr/>
      <dgm:t>
        <a:bodyPr/>
        <a:lstStyle/>
        <a:p>
          <a:endParaRPr lang="en-US"/>
        </a:p>
      </dgm:t>
    </dgm:pt>
    <dgm:pt modelId="{7E970C24-C094-4612-AA78-395DCF2648A0}">
      <dgm:prSet phldrT="[Text]" custT="1"/>
      <dgm:spPr/>
      <dgm:t>
        <a:bodyPr/>
        <a:lstStyle/>
        <a:p>
          <a:r>
            <a:rPr lang="en-US" sz="1800" dirty="0" smtClean="0">
              <a:latin typeface="Times New Roman" pitchFamily="18" charset="0"/>
              <a:cs typeface="Times New Roman" pitchFamily="18" charset="0"/>
            </a:rPr>
            <a:t>Understand Existing Spaces</a:t>
          </a:r>
          <a:endParaRPr lang="en-US" sz="1800" dirty="0">
            <a:latin typeface="Times New Roman" pitchFamily="18" charset="0"/>
            <a:cs typeface="Times New Roman" pitchFamily="18" charset="0"/>
          </a:endParaRPr>
        </a:p>
      </dgm:t>
    </dgm:pt>
    <dgm:pt modelId="{2CB689AF-F89E-4476-9DA6-8FBB8515BC78}" type="parTrans" cxnId="{5CF49F65-094A-4E26-946A-28DDC6FE11DF}">
      <dgm:prSet/>
      <dgm:spPr/>
      <dgm:t>
        <a:bodyPr/>
        <a:lstStyle/>
        <a:p>
          <a:endParaRPr lang="en-US"/>
        </a:p>
      </dgm:t>
    </dgm:pt>
    <dgm:pt modelId="{59A27C3C-1D6C-4274-8EE5-6B6919D98DCA}" type="sibTrans" cxnId="{5CF49F65-094A-4E26-946A-28DDC6FE11DF}">
      <dgm:prSet/>
      <dgm:spPr/>
      <dgm:t>
        <a:bodyPr/>
        <a:lstStyle/>
        <a:p>
          <a:endParaRPr lang="en-US"/>
        </a:p>
      </dgm:t>
    </dgm:pt>
    <dgm:pt modelId="{983A6A93-91CC-424F-9D2C-45A06281723D}">
      <dgm:prSet phldrT="[Text]" custT="1"/>
      <dgm:spPr/>
      <dgm:t>
        <a:bodyPr/>
        <a:lstStyle/>
        <a:p>
          <a:r>
            <a:rPr lang="en-US" sz="1800" dirty="0" smtClean="0">
              <a:latin typeface="Times New Roman" pitchFamily="18" charset="0"/>
              <a:cs typeface="Times New Roman" pitchFamily="18" charset="0"/>
            </a:rPr>
            <a:t>Changing Demographics</a:t>
          </a:r>
          <a:endParaRPr lang="en-US" sz="1800" dirty="0">
            <a:latin typeface="Times New Roman" pitchFamily="18" charset="0"/>
            <a:cs typeface="Times New Roman" pitchFamily="18" charset="0"/>
          </a:endParaRPr>
        </a:p>
      </dgm:t>
    </dgm:pt>
    <dgm:pt modelId="{67FDE0EB-6511-4BA0-8A81-EEB926338E5A}" type="parTrans" cxnId="{F942E811-776F-4A81-BDFA-9AC7C1DE6A9A}">
      <dgm:prSet/>
      <dgm:spPr/>
      <dgm:t>
        <a:bodyPr/>
        <a:lstStyle/>
        <a:p>
          <a:endParaRPr lang="en-US"/>
        </a:p>
      </dgm:t>
    </dgm:pt>
    <dgm:pt modelId="{E34415BB-4693-4167-A26C-0A1337442F36}" type="sibTrans" cxnId="{F942E811-776F-4A81-BDFA-9AC7C1DE6A9A}">
      <dgm:prSet/>
      <dgm:spPr/>
      <dgm:t>
        <a:bodyPr/>
        <a:lstStyle/>
        <a:p>
          <a:endParaRPr lang="en-US"/>
        </a:p>
      </dgm:t>
    </dgm:pt>
    <dgm:pt modelId="{9E790344-7160-4148-9B58-F25DAD773F26}">
      <dgm:prSet phldrT="[Text]"/>
      <dgm:spPr>
        <a:solidFill>
          <a:schemeClr val="accent3">
            <a:lumMod val="75000"/>
          </a:schemeClr>
        </a:solidFill>
      </dgm:spPr>
      <dgm:t>
        <a:bodyPr/>
        <a:lstStyle/>
        <a:p>
          <a:r>
            <a:rPr lang="en-US" b="1" dirty="0" smtClean="0">
              <a:latin typeface="Times New Roman" pitchFamily="18" charset="0"/>
              <a:cs typeface="Times New Roman" pitchFamily="18" charset="0"/>
            </a:rPr>
            <a:t>Concepts</a:t>
          </a:r>
          <a:endParaRPr lang="en-US" b="1" dirty="0">
            <a:latin typeface="Times New Roman" pitchFamily="18" charset="0"/>
            <a:cs typeface="Times New Roman" pitchFamily="18" charset="0"/>
          </a:endParaRPr>
        </a:p>
      </dgm:t>
    </dgm:pt>
    <dgm:pt modelId="{9BA54E2E-15D8-4590-9C54-19E46860BA2C}" type="parTrans" cxnId="{B17AB414-9794-45F5-A83A-9F5B2766D4E2}">
      <dgm:prSet/>
      <dgm:spPr>
        <a:ln>
          <a:solidFill>
            <a:schemeClr val="tx1"/>
          </a:solidFill>
        </a:ln>
      </dgm:spPr>
      <dgm:t>
        <a:bodyPr/>
        <a:lstStyle/>
        <a:p>
          <a:endParaRPr lang="en-US"/>
        </a:p>
      </dgm:t>
    </dgm:pt>
    <dgm:pt modelId="{A752D730-9600-4EC6-8D54-2109D8F249AE}" type="sibTrans" cxnId="{B17AB414-9794-45F5-A83A-9F5B2766D4E2}">
      <dgm:prSet/>
      <dgm:spPr/>
      <dgm:t>
        <a:bodyPr/>
        <a:lstStyle/>
        <a:p>
          <a:endParaRPr lang="en-US"/>
        </a:p>
      </dgm:t>
    </dgm:pt>
    <dgm:pt modelId="{B0155F90-CD19-41BF-85F7-A6C9A6D50952}">
      <dgm:prSet phldrT="[Text]" custT="1"/>
      <dgm:spPr/>
      <dgm:t>
        <a:bodyPr/>
        <a:lstStyle/>
        <a:p>
          <a:r>
            <a:rPr lang="en-US" sz="1800" dirty="0" smtClean="0">
              <a:latin typeface="Times New Roman" pitchFamily="18" charset="0"/>
              <a:cs typeface="Times New Roman" pitchFamily="18" charset="0"/>
            </a:rPr>
            <a:t>Capacity</a:t>
          </a:r>
          <a:endParaRPr lang="en-US" sz="1800" dirty="0">
            <a:latin typeface="Times New Roman" pitchFamily="18" charset="0"/>
            <a:cs typeface="Times New Roman" pitchFamily="18" charset="0"/>
          </a:endParaRPr>
        </a:p>
      </dgm:t>
    </dgm:pt>
    <dgm:pt modelId="{3C5A656A-6831-462C-8CA2-DE6469096F5C}" type="parTrans" cxnId="{FC0F70F4-69CB-4C63-99AD-686C4973C024}">
      <dgm:prSet/>
      <dgm:spPr/>
      <dgm:t>
        <a:bodyPr/>
        <a:lstStyle/>
        <a:p>
          <a:endParaRPr lang="en-US"/>
        </a:p>
      </dgm:t>
    </dgm:pt>
    <dgm:pt modelId="{9DC7CE15-702F-402D-8F9E-B21F512484ED}" type="sibTrans" cxnId="{FC0F70F4-69CB-4C63-99AD-686C4973C024}">
      <dgm:prSet/>
      <dgm:spPr/>
      <dgm:t>
        <a:bodyPr/>
        <a:lstStyle/>
        <a:p>
          <a:endParaRPr lang="en-US"/>
        </a:p>
      </dgm:t>
    </dgm:pt>
    <dgm:pt modelId="{7607CFCB-8EEE-4DB2-B77C-51508A0358D6}">
      <dgm:prSet phldrT="[Text]" custT="1"/>
      <dgm:spPr/>
      <dgm:t>
        <a:bodyPr/>
        <a:lstStyle/>
        <a:p>
          <a:pPr>
            <a:tabLst/>
          </a:pPr>
          <a:r>
            <a:rPr lang="en-US" sz="1800" dirty="0" smtClean="0">
              <a:latin typeface="Times New Roman" pitchFamily="18" charset="0"/>
              <a:cs typeface="Times New Roman" pitchFamily="18" charset="0"/>
            </a:rPr>
            <a:t>Interactive &amp; Collaborative Learning</a:t>
          </a:r>
          <a:endParaRPr lang="en-US" sz="1800" dirty="0">
            <a:latin typeface="Times New Roman" pitchFamily="18" charset="0"/>
            <a:cs typeface="Times New Roman" pitchFamily="18" charset="0"/>
          </a:endParaRPr>
        </a:p>
      </dgm:t>
    </dgm:pt>
    <dgm:pt modelId="{25FF1E47-7446-4B09-969E-C30E046812E0}" type="parTrans" cxnId="{EE9315B9-95A5-4BD1-8913-7735BFCB2587}">
      <dgm:prSet/>
      <dgm:spPr/>
      <dgm:t>
        <a:bodyPr/>
        <a:lstStyle/>
        <a:p>
          <a:endParaRPr lang="en-US"/>
        </a:p>
      </dgm:t>
    </dgm:pt>
    <dgm:pt modelId="{4242346B-C414-4135-92BB-9290E8D0CB71}" type="sibTrans" cxnId="{EE9315B9-95A5-4BD1-8913-7735BFCB2587}">
      <dgm:prSet/>
      <dgm:spPr/>
      <dgm:t>
        <a:bodyPr/>
        <a:lstStyle/>
        <a:p>
          <a:endParaRPr lang="en-US"/>
        </a:p>
      </dgm:t>
    </dgm:pt>
    <dgm:pt modelId="{D14A804B-D096-4D89-B4E2-14232DD82EC2}">
      <dgm:prSet phldrT="[Text]" custT="1"/>
      <dgm:spPr/>
      <dgm:t>
        <a:bodyPr/>
        <a:lstStyle/>
        <a:p>
          <a:r>
            <a:rPr lang="en-US" sz="1800" dirty="0" smtClean="0">
              <a:latin typeface="Times New Roman" pitchFamily="18" charset="0"/>
              <a:cs typeface="Times New Roman" pitchFamily="18" charset="0"/>
            </a:rPr>
            <a:t>New Pedagogies &amp; Technologies</a:t>
          </a:r>
          <a:endParaRPr lang="en-US" sz="1800" dirty="0">
            <a:latin typeface="Times New Roman" pitchFamily="18" charset="0"/>
            <a:cs typeface="Times New Roman" pitchFamily="18" charset="0"/>
          </a:endParaRPr>
        </a:p>
      </dgm:t>
    </dgm:pt>
    <dgm:pt modelId="{4D09F33F-533B-4642-B13A-83A0C701076F}" type="parTrans" cxnId="{BFA00E35-02C9-42F4-85D4-1F3E5C6624BB}">
      <dgm:prSet/>
      <dgm:spPr/>
      <dgm:t>
        <a:bodyPr/>
        <a:lstStyle/>
        <a:p>
          <a:endParaRPr lang="en-US"/>
        </a:p>
      </dgm:t>
    </dgm:pt>
    <dgm:pt modelId="{4D447F36-1A3C-458E-ACDB-0738240DA51B}" type="sibTrans" cxnId="{BFA00E35-02C9-42F4-85D4-1F3E5C6624BB}">
      <dgm:prSet/>
      <dgm:spPr/>
      <dgm:t>
        <a:bodyPr/>
        <a:lstStyle/>
        <a:p>
          <a:endParaRPr lang="en-US"/>
        </a:p>
      </dgm:t>
    </dgm:pt>
    <dgm:pt modelId="{40EDFC34-C752-4DDD-B26C-A25901944BD3}">
      <dgm:prSet phldrT="[Text]" custT="1"/>
      <dgm:spPr/>
      <dgm:t>
        <a:bodyPr/>
        <a:lstStyle/>
        <a:p>
          <a:r>
            <a:rPr lang="en-US" sz="1800" dirty="0" smtClean="0">
              <a:latin typeface="Times New Roman" pitchFamily="18" charset="0"/>
              <a:cs typeface="Times New Roman" pitchFamily="18" charset="0"/>
            </a:rPr>
            <a:t>Projected Growth</a:t>
          </a:r>
          <a:endParaRPr lang="en-US" sz="1800" dirty="0">
            <a:latin typeface="Times New Roman" pitchFamily="18" charset="0"/>
            <a:cs typeface="Times New Roman" pitchFamily="18" charset="0"/>
          </a:endParaRPr>
        </a:p>
      </dgm:t>
    </dgm:pt>
    <dgm:pt modelId="{AEF1942D-82EC-4EC8-82DE-C6309EF2232B}" type="parTrans" cxnId="{8AE2C54C-AFA3-4C48-9F9E-719117BEC863}">
      <dgm:prSet/>
      <dgm:spPr/>
      <dgm:t>
        <a:bodyPr/>
        <a:lstStyle/>
        <a:p>
          <a:endParaRPr lang="en-US"/>
        </a:p>
      </dgm:t>
    </dgm:pt>
    <dgm:pt modelId="{C86DA370-B50F-435A-AC77-307FFB033B40}" type="sibTrans" cxnId="{8AE2C54C-AFA3-4C48-9F9E-719117BEC863}">
      <dgm:prSet/>
      <dgm:spPr/>
      <dgm:t>
        <a:bodyPr/>
        <a:lstStyle/>
        <a:p>
          <a:endParaRPr lang="en-US"/>
        </a:p>
      </dgm:t>
    </dgm:pt>
    <dgm:pt modelId="{51A127D1-0C2B-446C-B0A0-02AADBB9CCAA}">
      <dgm:prSet phldrT="[Text]" custT="1"/>
      <dgm:spPr/>
      <dgm:t>
        <a:bodyPr/>
        <a:lstStyle/>
        <a:p>
          <a:r>
            <a:rPr lang="en-US" sz="1800" dirty="0" smtClean="0">
              <a:latin typeface="Times New Roman" pitchFamily="18" charset="0"/>
              <a:cs typeface="Times New Roman" pitchFamily="18" charset="0"/>
            </a:rPr>
            <a:t>Proportions</a:t>
          </a:r>
          <a:endParaRPr lang="en-US" sz="1800" dirty="0">
            <a:latin typeface="Times New Roman" pitchFamily="18" charset="0"/>
            <a:cs typeface="Times New Roman" pitchFamily="18" charset="0"/>
          </a:endParaRPr>
        </a:p>
      </dgm:t>
    </dgm:pt>
    <dgm:pt modelId="{56A650A4-50D0-4250-8312-6524014C253D}" type="parTrans" cxnId="{427A387D-BB87-42CA-B057-E4F151643E7A}">
      <dgm:prSet/>
      <dgm:spPr/>
      <dgm:t>
        <a:bodyPr/>
        <a:lstStyle/>
        <a:p>
          <a:endParaRPr lang="en-US"/>
        </a:p>
      </dgm:t>
    </dgm:pt>
    <dgm:pt modelId="{BA63A0EB-AF70-4E81-992A-FBFA5F58D553}" type="sibTrans" cxnId="{427A387D-BB87-42CA-B057-E4F151643E7A}">
      <dgm:prSet/>
      <dgm:spPr/>
      <dgm:t>
        <a:bodyPr/>
        <a:lstStyle/>
        <a:p>
          <a:endParaRPr lang="en-US"/>
        </a:p>
      </dgm:t>
    </dgm:pt>
    <dgm:pt modelId="{FEC2D3BB-BE63-494D-B2DB-74260CE3542C}">
      <dgm:prSet phldrT="[Text]" custT="1"/>
      <dgm:spPr/>
      <dgm:t>
        <a:bodyPr/>
        <a:lstStyle/>
        <a:p>
          <a:r>
            <a:rPr lang="en-US" sz="1800" dirty="0" smtClean="0">
              <a:latin typeface="Times New Roman" pitchFamily="18" charset="0"/>
              <a:cs typeface="Times New Roman" pitchFamily="18" charset="0"/>
            </a:rPr>
            <a:t>Distributions</a:t>
          </a:r>
          <a:endParaRPr lang="en-US" sz="1800" dirty="0">
            <a:latin typeface="Times New Roman" pitchFamily="18" charset="0"/>
            <a:cs typeface="Times New Roman" pitchFamily="18" charset="0"/>
          </a:endParaRPr>
        </a:p>
      </dgm:t>
    </dgm:pt>
    <dgm:pt modelId="{C58C7BD0-45A1-4194-8A5A-6024FA212F8E}" type="parTrans" cxnId="{2E4A0CD1-305B-460B-A060-86D65BA25759}">
      <dgm:prSet/>
      <dgm:spPr/>
      <dgm:t>
        <a:bodyPr/>
        <a:lstStyle/>
        <a:p>
          <a:endParaRPr lang="en-US"/>
        </a:p>
      </dgm:t>
    </dgm:pt>
    <dgm:pt modelId="{1D965ED3-612F-47AA-BA68-D7D8CFC62006}" type="sibTrans" cxnId="{2E4A0CD1-305B-460B-A060-86D65BA25759}">
      <dgm:prSet/>
      <dgm:spPr/>
      <dgm:t>
        <a:bodyPr/>
        <a:lstStyle/>
        <a:p>
          <a:endParaRPr lang="en-US"/>
        </a:p>
      </dgm:t>
    </dgm:pt>
    <dgm:pt modelId="{3746F7EB-408E-4F9A-A772-89093D5863AC}">
      <dgm:prSet phldrT="[Text]" custT="1"/>
      <dgm:spPr/>
      <dgm:t>
        <a:bodyPr/>
        <a:lstStyle/>
        <a:p>
          <a:r>
            <a:rPr lang="en-US" sz="1800" dirty="0" smtClean="0">
              <a:latin typeface="Times New Roman" pitchFamily="18" charset="0"/>
              <a:cs typeface="Times New Roman" pitchFamily="18" charset="0"/>
            </a:rPr>
            <a:t>Design Criteria</a:t>
          </a:r>
          <a:endParaRPr lang="en-US" sz="1800" dirty="0">
            <a:latin typeface="Times New Roman" pitchFamily="18" charset="0"/>
            <a:cs typeface="Times New Roman" pitchFamily="18" charset="0"/>
          </a:endParaRPr>
        </a:p>
      </dgm:t>
    </dgm:pt>
    <dgm:pt modelId="{920FA512-D3E0-4213-8A79-38693B63CC04}" type="parTrans" cxnId="{5EB40B4F-DD08-4B70-B3B1-B832431A7DEB}">
      <dgm:prSet/>
      <dgm:spPr/>
      <dgm:t>
        <a:bodyPr/>
        <a:lstStyle/>
        <a:p>
          <a:endParaRPr lang="en-US"/>
        </a:p>
      </dgm:t>
    </dgm:pt>
    <dgm:pt modelId="{52654E08-9F79-4DEB-A876-33E052D198F5}" type="sibTrans" cxnId="{5EB40B4F-DD08-4B70-B3B1-B832431A7DEB}">
      <dgm:prSet/>
      <dgm:spPr/>
      <dgm:t>
        <a:bodyPr/>
        <a:lstStyle/>
        <a:p>
          <a:endParaRPr lang="en-US"/>
        </a:p>
      </dgm:t>
    </dgm:pt>
    <dgm:pt modelId="{72F3CE60-2184-4914-8B99-64E241059C59}">
      <dgm:prSet phldrT="[Text]" custT="1"/>
      <dgm:spPr/>
      <dgm:t>
        <a:bodyPr/>
        <a:lstStyle/>
        <a:p>
          <a:endParaRPr lang="en-US" sz="1800" dirty="0">
            <a:latin typeface="Times New Roman" pitchFamily="18" charset="0"/>
            <a:cs typeface="Times New Roman" pitchFamily="18" charset="0"/>
          </a:endParaRPr>
        </a:p>
      </dgm:t>
    </dgm:pt>
    <dgm:pt modelId="{E2FC9D0F-C6B9-44E0-A0A5-455ACB100F69}" type="parTrans" cxnId="{475C5E06-8E42-4600-A5E9-211015F41DE5}">
      <dgm:prSet/>
      <dgm:spPr/>
      <dgm:t>
        <a:bodyPr/>
        <a:lstStyle/>
        <a:p>
          <a:endParaRPr lang="en-US"/>
        </a:p>
      </dgm:t>
    </dgm:pt>
    <dgm:pt modelId="{BA50A134-47FF-4ACD-B572-B471EE5077B6}" type="sibTrans" cxnId="{475C5E06-8E42-4600-A5E9-211015F41DE5}">
      <dgm:prSet/>
      <dgm:spPr/>
      <dgm:t>
        <a:bodyPr/>
        <a:lstStyle/>
        <a:p>
          <a:endParaRPr lang="en-US"/>
        </a:p>
      </dgm:t>
    </dgm:pt>
    <dgm:pt modelId="{FACCEAD9-88FE-4F17-80DE-AD58AA13FB48}" type="pres">
      <dgm:prSet presAssocID="{3392CA2D-9C23-4AA5-9BA6-EF7AE93CA977}" presName="composite" presStyleCnt="0">
        <dgm:presLayoutVars>
          <dgm:chMax val="5"/>
          <dgm:dir/>
          <dgm:animLvl val="ctr"/>
          <dgm:resizeHandles val="exact"/>
        </dgm:presLayoutVars>
      </dgm:prSet>
      <dgm:spPr/>
      <dgm:t>
        <a:bodyPr/>
        <a:lstStyle/>
        <a:p>
          <a:endParaRPr lang="en-US"/>
        </a:p>
      </dgm:t>
    </dgm:pt>
    <dgm:pt modelId="{E11BD101-E0B5-476C-A360-32AA4964D2BC}" type="pres">
      <dgm:prSet presAssocID="{3392CA2D-9C23-4AA5-9BA6-EF7AE93CA977}" presName="cycle" presStyleCnt="0"/>
      <dgm:spPr/>
      <dgm:t>
        <a:bodyPr/>
        <a:lstStyle/>
        <a:p>
          <a:endParaRPr lang="en-US"/>
        </a:p>
      </dgm:t>
    </dgm:pt>
    <dgm:pt modelId="{2B1FA9FB-9D14-4E28-992F-96270AD0CB74}" type="pres">
      <dgm:prSet presAssocID="{3392CA2D-9C23-4AA5-9BA6-EF7AE93CA977}" presName="centerShape" presStyleCnt="0"/>
      <dgm:spPr/>
      <dgm:t>
        <a:bodyPr/>
        <a:lstStyle/>
        <a:p>
          <a:endParaRPr lang="en-US"/>
        </a:p>
      </dgm:t>
    </dgm:pt>
    <dgm:pt modelId="{40644952-A28B-4746-A9A8-0D9E5C429189}" type="pres">
      <dgm:prSet presAssocID="{3392CA2D-9C23-4AA5-9BA6-EF7AE93CA977}" presName="connSite" presStyleLbl="node1" presStyleIdx="0" presStyleCnt="4"/>
      <dgm:spPr/>
      <dgm:t>
        <a:bodyPr/>
        <a:lstStyle/>
        <a:p>
          <a:endParaRPr lang="en-US"/>
        </a:p>
      </dgm:t>
    </dgm:pt>
    <dgm:pt modelId="{51F4EAD3-1682-4678-A02B-7707F22B1C85}" type="pres">
      <dgm:prSet presAssocID="{3392CA2D-9C23-4AA5-9BA6-EF7AE93CA977}" presName="visible" presStyleLbl="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dgm:spPr>
      <dgm:t>
        <a:bodyPr/>
        <a:lstStyle/>
        <a:p>
          <a:endParaRPr lang="en-US"/>
        </a:p>
      </dgm:t>
    </dgm:pt>
    <dgm:pt modelId="{22BCEA4B-0890-4220-9556-1CDDFB0A4512}" type="pres">
      <dgm:prSet presAssocID="{2B069C1C-91FC-4914-9701-0A783D6F8733}" presName="Name25" presStyleLbl="parChTrans1D1" presStyleIdx="0" presStyleCnt="3"/>
      <dgm:spPr/>
      <dgm:t>
        <a:bodyPr/>
        <a:lstStyle/>
        <a:p>
          <a:endParaRPr lang="en-US"/>
        </a:p>
      </dgm:t>
    </dgm:pt>
    <dgm:pt modelId="{E9D8A64E-7677-4DC0-8658-47073AC3F3AF}" type="pres">
      <dgm:prSet presAssocID="{FF4013AE-9112-4428-B2FD-20A59D3F2FD5}" presName="node" presStyleCnt="0"/>
      <dgm:spPr/>
      <dgm:t>
        <a:bodyPr/>
        <a:lstStyle/>
        <a:p>
          <a:endParaRPr lang="en-US"/>
        </a:p>
      </dgm:t>
    </dgm:pt>
    <dgm:pt modelId="{87BA93AC-D3AD-4B28-9115-39B8C4A3C7C0}" type="pres">
      <dgm:prSet presAssocID="{FF4013AE-9112-4428-B2FD-20A59D3F2FD5}" presName="parentNode" presStyleLbl="node1" presStyleIdx="1" presStyleCnt="4" custScaleX="100027" custLinFactNeighborX="28203" custLinFactNeighborY="-68">
        <dgm:presLayoutVars>
          <dgm:chMax val="1"/>
          <dgm:bulletEnabled val="1"/>
        </dgm:presLayoutVars>
      </dgm:prSet>
      <dgm:spPr/>
      <dgm:t>
        <a:bodyPr/>
        <a:lstStyle/>
        <a:p>
          <a:endParaRPr lang="en-US"/>
        </a:p>
      </dgm:t>
    </dgm:pt>
    <dgm:pt modelId="{165DC621-B2C0-4549-964A-6C5A16796B82}" type="pres">
      <dgm:prSet presAssocID="{FF4013AE-9112-4428-B2FD-20A59D3F2FD5}" presName="childNode" presStyleLbl="revTx" presStyleIdx="0" presStyleCnt="3">
        <dgm:presLayoutVars>
          <dgm:bulletEnabled val="1"/>
        </dgm:presLayoutVars>
      </dgm:prSet>
      <dgm:spPr/>
      <dgm:t>
        <a:bodyPr/>
        <a:lstStyle/>
        <a:p>
          <a:endParaRPr lang="en-US"/>
        </a:p>
      </dgm:t>
    </dgm:pt>
    <dgm:pt modelId="{63E94016-D3A5-4FCE-8301-70944FF87E8F}" type="pres">
      <dgm:prSet presAssocID="{84CCFB37-C8DB-4798-8CF9-2D5CC5844011}" presName="Name25" presStyleLbl="parChTrans1D1" presStyleIdx="1" presStyleCnt="3"/>
      <dgm:spPr/>
      <dgm:t>
        <a:bodyPr/>
        <a:lstStyle/>
        <a:p>
          <a:endParaRPr lang="en-US"/>
        </a:p>
      </dgm:t>
    </dgm:pt>
    <dgm:pt modelId="{C8452CED-EBC5-4585-8101-7D13C68CE06D}" type="pres">
      <dgm:prSet presAssocID="{F87743AA-9B62-48AA-B624-A467F69AE744}" presName="node" presStyleCnt="0"/>
      <dgm:spPr/>
      <dgm:t>
        <a:bodyPr/>
        <a:lstStyle/>
        <a:p>
          <a:endParaRPr lang="en-US"/>
        </a:p>
      </dgm:t>
    </dgm:pt>
    <dgm:pt modelId="{2351FE39-4179-4DB3-94A8-84EFD1524303}" type="pres">
      <dgm:prSet presAssocID="{F87743AA-9B62-48AA-B624-A467F69AE744}" presName="parentNode" presStyleLbl="node1" presStyleIdx="2" presStyleCnt="4">
        <dgm:presLayoutVars>
          <dgm:chMax val="1"/>
          <dgm:bulletEnabled val="1"/>
        </dgm:presLayoutVars>
      </dgm:prSet>
      <dgm:spPr/>
      <dgm:t>
        <a:bodyPr/>
        <a:lstStyle/>
        <a:p>
          <a:endParaRPr lang="en-US"/>
        </a:p>
      </dgm:t>
    </dgm:pt>
    <dgm:pt modelId="{0BE2FF25-E3C6-4F63-A072-FBDC9C3F6BED}" type="pres">
      <dgm:prSet presAssocID="{F87743AA-9B62-48AA-B624-A467F69AE744}" presName="childNode" presStyleLbl="revTx" presStyleIdx="1" presStyleCnt="3">
        <dgm:presLayoutVars>
          <dgm:bulletEnabled val="1"/>
        </dgm:presLayoutVars>
      </dgm:prSet>
      <dgm:spPr/>
      <dgm:t>
        <a:bodyPr/>
        <a:lstStyle/>
        <a:p>
          <a:endParaRPr lang="en-US"/>
        </a:p>
      </dgm:t>
    </dgm:pt>
    <dgm:pt modelId="{9D3DC158-D5CF-44D3-AC74-FD003E28D70A}" type="pres">
      <dgm:prSet presAssocID="{9BA54E2E-15D8-4590-9C54-19E46860BA2C}" presName="Name25" presStyleLbl="parChTrans1D1" presStyleIdx="2" presStyleCnt="3"/>
      <dgm:spPr/>
      <dgm:t>
        <a:bodyPr/>
        <a:lstStyle/>
        <a:p>
          <a:endParaRPr lang="en-US"/>
        </a:p>
      </dgm:t>
    </dgm:pt>
    <dgm:pt modelId="{6194B5B1-7CCE-4DCF-AE16-59A56DECF32E}" type="pres">
      <dgm:prSet presAssocID="{9E790344-7160-4148-9B58-F25DAD773F26}" presName="node" presStyleCnt="0"/>
      <dgm:spPr/>
      <dgm:t>
        <a:bodyPr/>
        <a:lstStyle/>
        <a:p>
          <a:endParaRPr lang="en-US"/>
        </a:p>
      </dgm:t>
    </dgm:pt>
    <dgm:pt modelId="{8176EEDF-F573-4220-AC4D-C8DBE2CCB231}" type="pres">
      <dgm:prSet presAssocID="{9E790344-7160-4148-9B58-F25DAD773F26}" presName="parentNode" presStyleLbl="node1" presStyleIdx="3" presStyleCnt="4">
        <dgm:presLayoutVars>
          <dgm:chMax val="1"/>
          <dgm:bulletEnabled val="1"/>
        </dgm:presLayoutVars>
      </dgm:prSet>
      <dgm:spPr/>
      <dgm:t>
        <a:bodyPr/>
        <a:lstStyle/>
        <a:p>
          <a:endParaRPr lang="en-US"/>
        </a:p>
      </dgm:t>
    </dgm:pt>
    <dgm:pt modelId="{C302A07B-55BD-4964-87A5-153E84EB806C}" type="pres">
      <dgm:prSet presAssocID="{9E790344-7160-4148-9B58-F25DAD773F26}" presName="childNode" presStyleLbl="revTx" presStyleIdx="2" presStyleCnt="3">
        <dgm:presLayoutVars>
          <dgm:bulletEnabled val="1"/>
        </dgm:presLayoutVars>
      </dgm:prSet>
      <dgm:spPr/>
      <dgm:t>
        <a:bodyPr/>
        <a:lstStyle/>
        <a:p>
          <a:endParaRPr lang="en-US"/>
        </a:p>
      </dgm:t>
    </dgm:pt>
  </dgm:ptLst>
  <dgm:cxnLst>
    <dgm:cxn modelId="{BFA00E35-02C9-42F4-85D4-1F3E5C6624BB}" srcId="{FF4013AE-9112-4428-B2FD-20A59D3F2FD5}" destId="{D14A804B-D096-4D89-B4E2-14232DD82EC2}" srcOrd="3" destOrd="0" parTransId="{4D09F33F-533B-4642-B13A-83A0C701076F}" sibTransId="{4D447F36-1A3C-458E-ACDB-0738240DA51B}"/>
    <dgm:cxn modelId="{2A7EBE5E-6BD7-4B37-9F42-988A29421673}" srcId="{FF4013AE-9112-4428-B2FD-20A59D3F2FD5}" destId="{531CC797-E780-40B9-AB3A-FA2E60180DD3}" srcOrd="1" destOrd="0" parTransId="{17ADE4A8-A0A9-4612-8678-5D2EE92A1439}" sibTransId="{25F0D157-2D3D-4FD9-82C5-B46BD9E20A72}"/>
    <dgm:cxn modelId="{50D8B0D2-A704-4722-88BD-4C20B321B7EE}" type="presOf" srcId="{7E970C24-C094-4612-AA78-395DCF2648A0}" destId="{0BE2FF25-E3C6-4F63-A072-FBDC9C3F6BED}" srcOrd="0" destOrd="1" presId="urn:microsoft.com/office/officeart/2005/8/layout/radial2"/>
    <dgm:cxn modelId="{B17AB414-9794-45F5-A83A-9F5B2766D4E2}" srcId="{3392CA2D-9C23-4AA5-9BA6-EF7AE93CA977}" destId="{9E790344-7160-4148-9B58-F25DAD773F26}" srcOrd="2" destOrd="0" parTransId="{9BA54E2E-15D8-4590-9C54-19E46860BA2C}" sibTransId="{A752D730-9600-4EC6-8D54-2109D8F249AE}"/>
    <dgm:cxn modelId="{98D4FC5D-09CA-42DC-A85D-05647FC15CDA}" srcId="{3392CA2D-9C23-4AA5-9BA6-EF7AE93CA977}" destId="{F87743AA-9B62-48AA-B624-A467F69AE744}" srcOrd="1" destOrd="0" parTransId="{84CCFB37-C8DB-4798-8CF9-2D5CC5844011}" sibTransId="{CB529411-5CC0-4B41-90E1-68139E60E840}"/>
    <dgm:cxn modelId="{768BBBB5-70DC-4524-BD08-34CBC33187E5}" type="presOf" srcId="{3392CA2D-9C23-4AA5-9BA6-EF7AE93CA977}" destId="{FACCEAD9-88FE-4F17-80DE-AD58AA13FB48}" srcOrd="0" destOrd="0" presId="urn:microsoft.com/office/officeart/2005/8/layout/radial2"/>
    <dgm:cxn modelId="{E8B1F342-48DA-481E-9E14-35C109C70803}" type="presOf" srcId="{E12DF050-1558-4DF7-BDC4-B6BCFFA52859}" destId="{165DC621-B2C0-4549-964A-6C5A16796B82}" srcOrd="0" destOrd="0" presId="urn:microsoft.com/office/officeart/2005/8/layout/radial2"/>
    <dgm:cxn modelId="{3553C80F-ADD0-4BE2-885D-872D53F542B5}" type="presOf" srcId="{FF4013AE-9112-4428-B2FD-20A59D3F2FD5}" destId="{87BA93AC-D3AD-4B28-9115-39B8C4A3C7C0}" srcOrd="0" destOrd="0" presId="urn:microsoft.com/office/officeart/2005/8/layout/radial2"/>
    <dgm:cxn modelId="{0AAB7043-6768-4D62-93A6-564BCCA0E74F}" type="presOf" srcId="{7607CFCB-8EEE-4DB2-B77C-51508A0358D6}" destId="{165DC621-B2C0-4549-964A-6C5A16796B82}" srcOrd="0" destOrd="2" presId="urn:microsoft.com/office/officeart/2005/8/layout/radial2"/>
    <dgm:cxn modelId="{5EB40B4F-DD08-4B70-B3B1-B832431A7DEB}" srcId="{9E790344-7160-4148-9B58-F25DAD773F26}" destId="{3746F7EB-408E-4F9A-A772-89093D5863AC}" srcOrd="3" destOrd="0" parTransId="{920FA512-D3E0-4213-8A79-38693B63CC04}" sibTransId="{52654E08-9F79-4DEB-A876-33E052D198F5}"/>
    <dgm:cxn modelId="{5CF49F65-094A-4E26-946A-28DDC6FE11DF}" srcId="{F87743AA-9B62-48AA-B624-A467F69AE744}" destId="{7E970C24-C094-4612-AA78-395DCF2648A0}" srcOrd="1" destOrd="0" parTransId="{2CB689AF-F89E-4476-9DA6-8FBB8515BC78}" sibTransId="{59A27C3C-1D6C-4274-8EE5-6B6919D98DCA}"/>
    <dgm:cxn modelId="{E73C0B5E-49E7-4315-BEA5-89CD6688C601}" srcId="{FF4013AE-9112-4428-B2FD-20A59D3F2FD5}" destId="{E12DF050-1558-4DF7-BDC4-B6BCFFA52859}" srcOrd="0" destOrd="0" parTransId="{DEE0BA15-E53F-4A79-8095-AA792CE02D86}" sibTransId="{C19F7EE8-0F8C-46F1-BD7E-0979F0185E94}"/>
    <dgm:cxn modelId="{3166AB1B-05AD-4D54-9A0B-BBAA7490215D}" type="presOf" srcId="{983A6A93-91CC-424F-9D2C-45A06281723D}" destId="{0BE2FF25-E3C6-4F63-A072-FBDC9C3F6BED}" srcOrd="0" destOrd="3" presId="urn:microsoft.com/office/officeart/2005/8/layout/radial2"/>
    <dgm:cxn modelId="{2B34D004-E0C0-4219-B2F2-9FC51E83D69F}" type="presOf" srcId="{531CC797-E780-40B9-AB3A-FA2E60180DD3}" destId="{165DC621-B2C0-4549-964A-6C5A16796B82}" srcOrd="0" destOrd="1" presId="urn:microsoft.com/office/officeart/2005/8/layout/radial2"/>
    <dgm:cxn modelId="{AA7698AF-A5A9-44B8-8B1D-A8B19ADE33B6}" type="presOf" srcId="{84CCFB37-C8DB-4798-8CF9-2D5CC5844011}" destId="{63E94016-D3A5-4FCE-8301-70944FF87E8F}" srcOrd="0" destOrd="0" presId="urn:microsoft.com/office/officeart/2005/8/layout/radial2"/>
    <dgm:cxn modelId="{65F88891-4794-455D-A9EF-C8C4B5550F17}" type="presOf" srcId="{72F3CE60-2184-4914-8B99-64E241059C59}" destId="{0BE2FF25-E3C6-4F63-A072-FBDC9C3F6BED}" srcOrd="0" destOrd="0" presId="urn:microsoft.com/office/officeart/2005/8/layout/radial2"/>
    <dgm:cxn modelId="{42D98082-F0C5-4128-A95F-95516204E2BD}" type="presOf" srcId="{F87743AA-9B62-48AA-B624-A467F69AE744}" destId="{2351FE39-4179-4DB3-94A8-84EFD1524303}" srcOrd="0" destOrd="0" presId="urn:microsoft.com/office/officeart/2005/8/layout/radial2"/>
    <dgm:cxn modelId="{165FE347-BCE1-479A-B269-76D462AA0456}" type="presOf" srcId="{40EDFC34-C752-4DDD-B26C-A25901944BD3}" destId="{0BE2FF25-E3C6-4F63-A072-FBDC9C3F6BED}" srcOrd="0" destOrd="2" presId="urn:microsoft.com/office/officeart/2005/8/layout/radial2"/>
    <dgm:cxn modelId="{235C8FAB-DECB-46C0-936F-24A9C27F2BD5}" type="presOf" srcId="{D14A804B-D096-4D89-B4E2-14232DD82EC2}" destId="{165DC621-B2C0-4549-964A-6C5A16796B82}" srcOrd="0" destOrd="3" presId="urn:microsoft.com/office/officeart/2005/8/layout/radial2"/>
    <dgm:cxn modelId="{32649AE1-A42E-4BC9-9E2C-9B2D0A07B790}" srcId="{3392CA2D-9C23-4AA5-9BA6-EF7AE93CA977}" destId="{FF4013AE-9112-4428-B2FD-20A59D3F2FD5}" srcOrd="0" destOrd="0" parTransId="{2B069C1C-91FC-4914-9701-0A783D6F8733}" sibTransId="{CEC47EE2-24B9-4A5D-B751-9D010E3F5F3C}"/>
    <dgm:cxn modelId="{0F762394-C43B-47C7-B30A-0EC48FAC0A9F}" type="presOf" srcId="{9E790344-7160-4148-9B58-F25DAD773F26}" destId="{8176EEDF-F573-4220-AC4D-C8DBE2CCB231}" srcOrd="0" destOrd="0" presId="urn:microsoft.com/office/officeart/2005/8/layout/radial2"/>
    <dgm:cxn modelId="{5DEEA52D-0079-40FF-BE11-0154AA98E0A6}" type="presOf" srcId="{9BA54E2E-15D8-4590-9C54-19E46860BA2C}" destId="{9D3DC158-D5CF-44D3-AC74-FD003E28D70A}" srcOrd="0" destOrd="0" presId="urn:microsoft.com/office/officeart/2005/8/layout/radial2"/>
    <dgm:cxn modelId="{271214CD-9D72-4FAB-BCE6-E57E8A7A3FCE}" type="presOf" srcId="{2B069C1C-91FC-4914-9701-0A783D6F8733}" destId="{22BCEA4B-0890-4220-9556-1CDDFB0A4512}" srcOrd="0" destOrd="0" presId="urn:microsoft.com/office/officeart/2005/8/layout/radial2"/>
    <dgm:cxn modelId="{05F315FC-E36E-408D-9488-1479F849933D}" type="presOf" srcId="{3746F7EB-408E-4F9A-A772-89093D5863AC}" destId="{C302A07B-55BD-4964-87A5-153E84EB806C}" srcOrd="0" destOrd="3" presId="urn:microsoft.com/office/officeart/2005/8/layout/radial2"/>
    <dgm:cxn modelId="{964D11FB-CE67-4E01-B5FC-5DB85EF0AB15}" type="presOf" srcId="{B0155F90-CD19-41BF-85F7-A6C9A6D50952}" destId="{C302A07B-55BD-4964-87A5-153E84EB806C}" srcOrd="0" destOrd="0" presId="urn:microsoft.com/office/officeart/2005/8/layout/radial2"/>
    <dgm:cxn modelId="{EDE11E1B-C2D2-4146-9A6C-262A39CC71A2}" type="presOf" srcId="{FEC2D3BB-BE63-494D-B2DB-74260CE3542C}" destId="{C302A07B-55BD-4964-87A5-153E84EB806C}" srcOrd="0" destOrd="2" presId="urn:microsoft.com/office/officeart/2005/8/layout/radial2"/>
    <dgm:cxn modelId="{8AE2C54C-AFA3-4C48-9F9E-719117BEC863}" srcId="{F87743AA-9B62-48AA-B624-A467F69AE744}" destId="{40EDFC34-C752-4DDD-B26C-A25901944BD3}" srcOrd="2" destOrd="0" parTransId="{AEF1942D-82EC-4EC8-82DE-C6309EF2232B}" sibTransId="{C86DA370-B50F-435A-AC77-307FFB033B40}"/>
    <dgm:cxn modelId="{427A387D-BB87-42CA-B057-E4F151643E7A}" srcId="{9E790344-7160-4148-9B58-F25DAD773F26}" destId="{51A127D1-0C2B-446C-B0A0-02AADBB9CCAA}" srcOrd="1" destOrd="0" parTransId="{56A650A4-50D0-4250-8312-6524014C253D}" sibTransId="{BA63A0EB-AF70-4E81-992A-FBFA5F58D553}"/>
    <dgm:cxn modelId="{FC0F70F4-69CB-4C63-99AD-686C4973C024}" srcId="{9E790344-7160-4148-9B58-F25DAD773F26}" destId="{B0155F90-CD19-41BF-85F7-A6C9A6D50952}" srcOrd="0" destOrd="0" parTransId="{3C5A656A-6831-462C-8CA2-DE6469096F5C}" sibTransId="{9DC7CE15-702F-402D-8F9E-B21F512484ED}"/>
    <dgm:cxn modelId="{475C5E06-8E42-4600-A5E9-211015F41DE5}" srcId="{F87743AA-9B62-48AA-B624-A467F69AE744}" destId="{72F3CE60-2184-4914-8B99-64E241059C59}" srcOrd="0" destOrd="0" parTransId="{E2FC9D0F-C6B9-44E0-A0A5-455ACB100F69}" sibTransId="{BA50A134-47FF-4ACD-B572-B471EE5077B6}"/>
    <dgm:cxn modelId="{2E4A0CD1-305B-460B-A060-86D65BA25759}" srcId="{9E790344-7160-4148-9B58-F25DAD773F26}" destId="{FEC2D3BB-BE63-494D-B2DB-74260CE3542C}" srcOrd="2" destOrd="0" parTransId="{C58C7BD0-45A1-4194-8A5A-6024FA212F8E}" sibTransId="{1D965ED3-612F-47AA-BA68-D7D8CFC62006}"/>
    <dgm:cxn modelId="{F942E811-776F-4A81-BDFA-9AC7C1DE6A9A}" srcId="{F87743AA-9B62-48AA-B624-A467F69AE744}" destId="{983A6A93-91CC-424F-9D2C-45A06281723D}" srcOrd="3" destOrd="0" parTransId="{67FDE0EB-6511-4BA0-8A81-EEB926338E5A}" sibTransId="{E34415BB-4693-4167-A26C-0A1337442F36}"/>
    <dgm:cxn modelId="{EE9315B9-95A5-4BD1-8913-7735BFCB2587}" srcId="{FF4013AE-9112-4428-B2FD-20A59D3F2FD5}" destId="{7607CFCB-8EEE-4DB2-B77C-51508A0358D6}" srcOrd="2" destOrd="0" parTransId="{25FF1E47-7446-4B09-969E-C30E046812E0}" sibTransId="{4242346B-C414-4135-92BB-9290E8D0CB71}"/>
    <dgm:cxn modelId="{395775CB-E9F8-4277-B657-093B724E4C0D}" type="presOf" srcId="{51A127D1-0C2B-446C-B0A0-02AADBB9CCAA}" destId="{C302A07B-55BD-4964-87A5-153E84EB806C}" srcOrd="0" destOrd="1" presId="urn:microsoft.com/office/officeart/2005/8/layout/radial2"/>
    <dgm:cxn modelId="{ECED6429-7BED-4E8A-A753-C50397892D16}" type="presParOf" srcId="{FACCEAD9-88FE-4F17-80DE-AD58AA13FB48}" destId="{E11BD101-E0B5-476C-A360-32AA4964D2BC}" srcOrd="0" destOrd="0" presId="urn:microsoft.com/office/officeart/2005/8/layout/radial2"/>
    <dgm:cxn modelId="{B1D842A1-CEF6-47B1-BC64-CF7A5A12F170}" type="presParOf" srcId="{E11BD101-E0B5-476C-A360-32AA4964D2BC}" destId="{2B1FA9FB-9D14-4E28-992F-96270AD0CB74}" srcOrd="0" destOrd="0" presId="urn:microsoft.com/office/officeart/2005/8/layout/radial2"/>
    <dgm:cxn modelId="{5FCCAC26-0288-4DDC-B54A-7E2C7CEDD94E}" type="presParOf" srcId="{2B1FA9FB-9D14-4E28-992F-96270AD0CB74}" destId="{40644952-A28B-4746-A9A8-0D9E5C429189}" srcOrd="0" destOrd="0" presId="urn:microsoft.com/office/officeart/2005/8/layout/radial2"/>
    <dgm:cxn modelId="{787BA98C-E00C-41CE-9BF2-DCCF2D2946B2}" type="presParOf" srcId="{2B1FA9FB-9D14-4E28-992F-96270AD0CB74}" destId="{51F4EAD3-1682-4678-A02B-7707F22B1C85}" srcOrd="1" destOrd="0" presId="urn:microsoft.com/office/officeart/2005/8/layout/radial2"/>
    <dgm:cxn modelId="{DD74A540-8539-49AE-970C-BFC1724BE0AD}" type="presParOf" srcId="{E11BD101-E0B5-476C-A360-32AA4964D2BC}" destId="{22BCEA4B-0890-4220-9556-1CDDFB0A4512}" srcOrd="1" destOrd="0" presId="urn:microsoft.com/office/officeart/2005/8/layout/radial2"/>
    <dgm:cxn modelId="{863AC211-80DC-48F2-B68F-40F05525C39A}" type="presParOf" srcId="{E11BD101-E0B5-476C-A360-32AA4964D2BC}" destId="{E9D8A64E-7677-4DC0-8658-47073AC3F3AF}" srcOrd="2" destOrd="0" presId="urn:microsoft.com/office/officeart/2005/8/layout/radial2"/>
    <dgm:cxn modelId="{53D623B2-520F-433C-BE81-689B62ACF7D9}" type="presParOf" srcId="{E9D8A64E-7677-4DC0-8658-47073AC3F3AF}" destId="{87BA93AC-D3AD-4B28-9115-39B8C4A3C7C0}" srcOrd="0" destOrd="0" presId="urn:microsoft.com/office/officeart/2005/8/layout/radial2"/>
    <dgm:cxn modelId="{7E0B6707-A460-4F24-B9D0-F89BEBBA307C}" type="presParOf" srcId="{E9D8A64E-7677-4DC0-8658-47073AC3F3AF}" destId="{165DC621-B2C0-4549-964A-6C5A16796B82}" srcOrd="1" destOrd="0" presId="urn:microsoft.com/office/officeart/2005/8/layout/radial2"/>
    <dgm:cxn modelId="{4AF5D5A9-05F7-4048-A0F3-704E66E5D3AC}" type="presParOf" srcId="{E11BD101-E0B5-476C-A360-32AA4964D2BC}" destId="{63E94016-D3A5-4FCE-8301-70944FF87E8F}" srcOrd="3" destOrd="0" presId="urn:microsoft.com/office/officeart/2005/8/layout/radial2"/>
    <dgm:cxn modelId="{0A98F5C5-03B8-438E-B9AA-F8AF662A7050}" type="presParOf" srcId="{E11BD101-E0B5-476C-A360-32AA4964D2BC}" destId="{C8452CED-EBC5-4585-8101-7D13C68CE06D}" srcOrd="4" destOrd="0" presId="urn:microsoft.com/office/officeart/2005/8/layout/radial2"/>
    <dgm:cxn modelId="{FDF68E7D-0205-484F-B5B5-3DE3BDF28B93}" type="presParOf" srcId="{C8452CED-EBC5-4585-8101-7D13C68CE06D}" destId="{2351FE39-4179-4DB3-94A8-84EFD1524303}" srcOrd="0" destOrd="0" presId="urn:microsoft.com/office/officeart/2005/8/layout/radial2"/>
    <dgm:cxn modelId="{86A03414-0D83-44C4-BE0C-1A2BF36330A9}" type="presParOf" srcId="{C8452CED-EBC5-4585-8101-7D13C68CE06D}" destId="{0BE2FF25-E3C6-4F63-A072-FBDC9C3F6BED}" srcOrd="1" destOrd="0" presId="urn:microsoft.com/office/officeart/2005/8/layout/radial2"/>
    <dgm:cxn modelId="{BD3DD9B3-A8D1-4FDA-8C08-67B8216A48F9}" type="presParOf" srcId="{E11BD101-E0B5-476C-A360-32AA4964D2BC}" destId="{9D3DC158-D5CF-44D3-AC74-FD003E28D70A}" srcOrd="5" destOrd="0" presId="urn:microsoft.com/office/officeart/2005/8/layout/radial2"/>
    <dgm:cxn modelId="{D7C9D9CD-7ADF-42B1-A68A-A07966FD7515}" type="presParOf" srcId="{E11BD101-E0B5-476C-A360-32AA4964D2BC}" destId="{6194B5B1-7CCE-4DCF-AE16-59A56DECF32E}" srcOrd="6" destOrd="0" presId="urn:microsoft.com/office/officeart/2005/8/layout/radial2"/>
    <dgm:cxn modelId="{AD35D064-0478-40EC-A45D-44781280002F}" type="presParOf" srcId="{6194B5B1-7CCE-4DCF-AE16-59A56DECF32E}" destId="{8176EEDF-F573-4220-AC4D-C8DBE2CCB231}" srcOrd="0" destOrd="0" presId="urn:microsoft.com/office/officeart/2005/8/layout/radial2"/>
    <dgm:cxn modelId="{8E43CC63-D8BE-44D2-85A9-28B67D437882}" type="presParOf" srcId="{6194B5B1-7CCE-4DCF-AE16-59A56DECF32E}" destId="{C302A07B-55BD-4964-87A5-153E84EB806C}"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690160-D328-4B69-A035-90D3C82FA0A6}" type="doc">
      <dgm:prSet loTypeId="urn:microsoft.com/office/officeart/2005/8/layout/pList2#1" loCatId="list" qsTypeId="urn:microsoft.com/office/officeart/2005/8/quickstyle/simple4" qsCatId="simple" csTypeId="urn:microsoft.com/office/officeart/2005/8/colors/colorful2" csCatId="colorful" phldr="1"/>
      <dgm:spPr/>
    </dgm:pt>
    <dgm:pt modelId="{476E4177-EF8D-419E-AB8A-93E66CC82482}">
      <dgm:prSet phldrT="[Text]" custT="1"/>
      <dgm:spPr/>
      <dgm:t>
        <a:bodyPr lIns="73152" tIns="274320" rIns="73152"/>
        <a:lstStyle/>
        <a:p>
          <a:pPr algn="l"/>
          <a:r>
            <a:rPr lang="en-US" sz="1700" b="1" dirty="0" smtClean="0">
              <a:latin typeface="Times New Roman" pitchFamily="18" charset="0"/>
              <a:cs typeface="Times New Roman" pitchFamily="18" charset="0"/>
            </a:rPr>
            <a:t>Hybrid</a:t>
          </a:r>
        </a:p>
        <a:p>
          <a:pPr algn="l"/>
          <a:r>
            <a:rPr lang="en-US" sz="1200" b="1" dirty="0" smtClean="0">
              <a:latin typeface="Times New Roman" pitchFamily="18" charset="0"/>
              <a:cs typeface="Times New Roman" pitchFamily="18" charset="0"/>
            </a:rPr>
            <a:t>Blended Lecture</a:t>
          </a:r>
        </a:p>
        <a:p>
          <a:pPr algn="l"/>
          <a:r>
            <a:rPr lang="en-US" sz="1200" dirty="0" smtClean="0">
              <a:latin typeface="Times New Roman" pitchFamily="18" charset="0"/>
              <a:cs typeface="Times New Roman" pitchFamily="18" charset="0"/>
            </a:rPr>
            <a:t>Capacity 40-100</a:t>
          </a:r>
        </a:p>
        <a:p>
          <a:pPr algn="l"/>
          <a:r>
            <a:rPr lang="en-US" sz="1200" dirty="0" smtClean="0">
              <a:latin typeface="Times New Roman" pitchFamily="18" charset="0"/>
              <a:cs typeface="Times New Roman" pitchFamily="18" charset="0"/>
            </a:rPr>
            <a:t>High Ceiling</a:t>
          </a:r>
        </a:p>
        <a:p>
          <a:pPr algn="l"/>
          <a:r>
            <a:rPr lang="en-US" sz="1200" dirty="0" smtClean="0">
              <a:latin typeface="Times New Roman" pitchFamily="18" charset="0"/>
              <a:cs typeface="Times New Roman" pitchFamily="18" charset="0"/>
            </a:rPr>
            <a:t>Wide Screen</a:t>
          </a:r>
        </a:p>
        <a:p>
          <a:pPr algn="l"/>
          <a:r>
            <a:rPr lang="en-US" sz="1200" dirty="0" smtClean="0">
              <a:latin typeface="Times New Roman" pitchFamily="18" charset="0"/>
              <a:cs typeface="Times New Roman" pitchFamily="18" charset="0"/>
            </a:rPr>
            <a:t>Power for Mobile Devices</a:t>
          </a:r>
        </a:p>
        <a:p>
          <a:pPr algn="l"/>
          <a:r>
            <a:rPr lang="en-US" sz="1200" dirty="0" smtClean="0">
              <a:latin typeface="Times New Roman" pitchFamily="18" charset="0"/>
              <a:cs typeface="Times New Roman" pitchFamily="18" charset="0"/>
            </a:rPr>
            <a:t>Content Capture</a:t>
          </a:r>
        </a:p>
      </dgm:t>
    </dgm:pt>
    <dgm:pt modelId="{50A25A56-CEA1-40EB-822C-18475EA4B47A}" type="parTrans" cxnId="{9A40B199-C1E6-4AA6-9486-07915ED7CAE7}">
      <dgm:prSet/>
      <dgm:spPr/>
      <dgm:t>
        <a:bodyPr/>
        <a:lstStyle/>
        <a:p>
          <a:endParaRPr lang="en-US"/>
        </a:p>
      </dgm:t>
    </dgm:pt>
    <dgm:pt modelId="{A91F7A1B-DD1E-4B26-839C-2A5EF0A403AD}" type="sibTrans" cxnId="{9A40B199-C1E6-4AA6-9486-07915ED7CAE7}">
      <dgm:prSet/>
      <dgm:spPr/>
      <dgm:t>
        <a:bodyPr/>
        <a:lstStyle/>
        <a:p>
          <a:endParaRPr lang="en-US"/>
        </a:p>
      </dgm:t>
    </dgm:pt>
    <dgm:pt modelId="{5DD0A7D4-5781-4819-AF33-C5CE25A2D297}">
      <dgm:prSet phldrT="[Text]" custT="1"/>
      <dgm:spPr/>
      <dgm:t>
        <a:bodyPr lIns="73152" tIns="274320" rIns="73152"/>
        <a:lstStyle/>
        <a:p>
          <a:pPr algn="l"/>
          <a:r>
            <a:rPr lang="en-US" sz="1600" b="1" dirty="0" smtClean="0">
              <a:latin typeface="Times New Roman" pitchFamily="18" charset="0"/>
              <a:cs typeface="Times New Roman" pitchFamily="18" charset="0"/>
            </a:rPr>
            <a:t>Collaborative</a:t>
          </a:r>
        </a:p>
        <a:p>
          <a:pPr algn="l"/>
          <a:r>
            <a:rPr lang="en-US" sz="1200" b="1" dirty="0" smtClean="0">
              <a:latin typeface="Times New Roman" pitchFamily="18" charset="0"/>
              <a:cs typeface="Times New Roman" pitchFamily="18" charset="0"/>
            </a:rPr>
            <a:t>Learning Studio</a:t>
          </a:r>
        </a:p>
        <a:p>
          <a:pPr algn="l"/>
          <a:r>
            <a:rPr lang="en-US" sz="1200" dirty="0" smtClean="0">
              <a:latin typeface="Times New Roman" pitchFamily="18" charset="0"/>
              <a:cs typeface="Times New Roman" pitchFamily="18" charset="0"/>
            </a:rPr>
            <a:t>Capacity 40-84</a:t>
          </a:r>
        </a:p>
        <a:p>
          <a:pPr algn="l"/>
          <a:r>
            <a:rPr lang="en-US" sz="1200" dirty="0" smtClean="0">
              <a:latin typeface="Times New Roman" pitchFamily="18" charset="0"/>
              <a:cs typeface="Times New Roman" pitchFamily="18" charset="0"/>
            </a:rPr>
            <a:t>Interactive Displays</a:t>
          </a:r>
        </a:p>
        <a:p>
          <a:pPr algn="l"/>
          <a:r>
            <a:rPr lang="en-US" sz="1200" dirty="0" smtClean="0">
              <a:latin typeface="Times New Roman" pitchFamily="18" charset="0"/>
              <a:cs typeface="Times New Roman" pitchFamily="18" charset="0"/>
            </a:rPr>
            <a:t>High Ceiling</a:t>
          </a:r>
        </a:p>
        <a:p>
          <a:pPr algn="l"/>
          <a:r>
            <a:rPr lang="en-US" sz="1200" dirty="0" smtClean="0">
              <a:latin typeface="Times New Roman" pitchFamily="18" charset="0"/>
              <a:cs typeface="Times New Roman" pitchFamily="18" charset="0"/>
            </a:rPr>
            <a:t>Flexible</a:t>
          </a:r>
        </a:p>
        <a:p>
          <a:pPr algn="l"/>
          <a:r>
            <a:rPr lang="en-US" sz="1200" dirty="0" smtClean="0">
              <a:latin typeface="Times New Roman" pitchFamily="18" charset="0"/>
              <a:cs typeface="Times New Roman" pitchFamily="18" charset="0"/>
            </a:rPr>
            <a:t>Digital Media </a:t>
          </a:r>
        </a:p>
        <a:p>
          <a:pPr algn="l"/>
          <a:r>
            <a:rPr lang="en-US" sz="1200" dirty="0" smtClean="0">
              <a:latin typeface="Times New Roman" pitchFamily="18" charset="0"/>
              <a:cs typeface="Times New Roman" pitchFamily="18" charset="0"/>
            </a:rPr>
            <a:t>Group Project</a:t>
          </a:r>
        </a:p>
        <a:p>
          <a:pPr algn="l"/>
          <a:endParaRPr lang="en-US" sz="1200" dirty="0">
            <a:latin typeface="Times New Roman" pitchFamily="18" charset="0"/>
            <a:cs typeface="Times New Roman" pitchFamily="18" charset="0"/>
          </a:endParaRPr>
        </a:p>
      </dgm:t>
    </dgm:pt>
    <dgm:pt modelId="{05B7C26E-C389-4346-849B-05526EF2C457}" type="parTrans" cxnId="{7417CC53-98FE-43F4-BF56-8508FB7DA803}">
      <dgm:prSet/>
      <dgm:spPr/>
      <dgm:t>
        <a:bodyPr/>
        <a:lstStyle/>
        <a:p>
          <a:endParaRPr lang="en-US"/>
        </a:p>
      </dgm:t>
    </dgm:pt>
    <dgm:pt modelId="{FD53903F-8A86-4D24-917A-36748269F973}" type="sibTrans" cxnId="{7417CC53-98FE-43F4-BF56-8508FB7DA803}">
      <dgm:prSet/>
      <dgm:spPr/>
      <dgm:t>
        <a:bodyPr/>
        <a:lstStyle/>
        <a:p>
          <a:endParaRPr lang="en-US"/>
        </a:p>
      </dgm:t>
    </dgm:pt>
    <dgm:pt modelId="{77AF15ED-F058-4A0B-B979-9880C6062DF0}">
      <dgm:prSet phldrT="[Text]" custT="1"/>
      <dgm:spPr/>
      <dgm:t>
        <a:bodyPr lIns="73152" tIns="274320" rIns="73152"/>
        <a:lstStyle/>
        <a:p>
          <a:pPr algn="l"/>
          <a:r>
            <a:rPr lang="en-US" sz="1700" b="1" dirty="0" smtClean="0">
              <a:latin typeface="Times New Roman" pitchFamily="18" charset="0"/>
              <a:cs typeface="Times New Roman" pitchFamily="18" charset="0"/>
            </a:rPr>
            <a:t>Flexible</a:t>
          </a:r>
        </a:p>
        <a:p>
          <a:pPr algn="l">
            <a:tabLst/>
          </a:pPr>
          <a:r>
            <a:rPr lang="en-US" sz="1200" b="1" dirty="0" smtClean="0">
              <a:latin typeface="Times New Roman" pitchFamily="18" charset="0"/>
              <a:cs typeface="Times New Roman" pitchFamily="18" charset="0"/>
            </a:rPr>
            <a:t>Multi-use Room</a:t>
          </a:r>
        </a:p>
        <a:p>
          <a:pPr algn="l">
            <a:tabLst/>
          </a:pPr>
          <a:r>
            <a:rPr lang="en-US" sz="1200" dirty="0" smtClean="0">
              <a:latin typeface="Times New Roman" pitchFamily="18" charset="0"/>
              <a:cs typeface="Times New Roman" pitchFamily="18" charset="0"/>
            </a:rPr>
            <a:t>Capacity 24-60</a:t>
          </a:r>
        </a:p>
        <a:p>
          <a:pPr algn="l">
            <a:tabLst/>
          </a:pPr>
          <a:r>
            <a:rPr lang="en-US" sz="1200" dirty="0" smtClean="0">
              <a:latin typeface="Times New Roman" pitchFamily="18" charset="0"/>
              <a:cs typeface="Times New Roman" pitchFamily="18" charset="0"/>
            </a:rPr>
            <a:t>Movable Tables</a:t>
          </a:r>
        </a:p>
        <a:p>
          <a:pPr algn="l">
            <a:tabLst/>
          </a:pPr>
          <a:r>
            <a:rPr lang="en-US" sz="1200" dirty="0" smtClean="0">
              <a:latin typeface="Times New Roman" pitchFamily="18" charset="0"/>
              <a:cs typeface="Times New Roman" pitchFamily="18" charset="0"/>
            </a:rPr>
            <a:t>Digital Media Distribution</a:t>
          </a:r>
        </a:p>
        <a:p>
          <a:pPr algn="l">
            <a:tabLst/>
          </a:pPr>
          <a:r>
            <a:rPr lang="en-US" sz="1200" dirty="0" smtClean="0">
              <a:latin typeface="Times New Roman" pitchFamily="18" charset="0"/>
              <a:cs typeface="Times New Roman" pitchFamily="18" charset="0"/>
            </a:rPr>
            <a:t>Collaborative Software &amp; Group Capture </a:t>
          </a:r>
          <a:endParaRPr lang="en-US" sz="1200" dirty="0">
            <a:latin typeface="Times New Roman" pitchFamily="18" charset="0"/>
            <a:cs typeface="Times New Roman" pitchFamily="18" charset="0"/>
          </a:endParaRPr>
        </a:p>
      </dgm:t>
    </dgm:pt>
    <dgm:pt modelId="{0DF2CDB2-0880-4047-8447-A17EAE7580E4}" type="parTrans" cxnId="{CD3B69F4-72CF-49E2-8926-8FD63E771977}">
      <dgm:prSet/>
      <dgm:spPr/>
      <dgm:t>
        <a:bodyPr/>
        <a:lstStyle/>
        <a:p>
          <a:endParaRPr lang="en-US"/>
        </a:p>
      </dgm:t>
    </dgm:pt>
    <dgm:pt modelId="{E3B236AA-E864-46E4-BC91-F2D73633FEA4}" type="sibTrans" cxnId="{CD3B69F4-72CF-49E2-8926-8FD63E771977}">
      <dgm:prSet/>
      <dgm:spPr/>
      <dgm:t>
        <a:bodyPr/>
        <a:lstStyle/>
        <a:p>
          <a:endParaRPr lang="en-US"/>
        </a:p>
      </dgm:t>
    </dgm:pt>
    <dgm:pt modelId="{5DF8D196-4D3D-4940-9F32-682169997D7A}">
      <dgm:prSet phldrT="[Text]" custT="1"/>
      <dgm:spPr/>
      <dgm:t>
        <a:bodyPr lIns="73152" tIns="274320" rIns="73152"/>
        <a:lstStyle/>
        <a:p>
          <a:pPr algn="l"/>
          <a:r>
            <a:rPr lang="en-US" sz="1450" b="1" dirty="0" smtClean="0">
              <a:latin typeface="Times New Roman" pitchFamily="18" charset="0"/>
              <a:cs typeface="Times New Roman" pitchFamily="18" charset="0"/>
            </a:rPr>
            <a:t>Conversational</a:t>
          </a:r>
        </a:p>
        <a:p>
          <a:pPr algn="l"/>
          <a:r>
            <a:rPr lang="en-US" sz="1300" dirty="0" smtClean="0">
              <a:latin typeface="Times New Roman" pitchFamily="18" charset="0"/>
              <a:cs typeface="Times New Roman" pitchFamily="18" charset="0"/>
            </a:rPr>
            <a:t>Seminar Room</a:t>
          </a:r>
        </a:p>
        <a:p>
          <a:pPr algn="l"/>
          <a:r>
            <a:rPr lang="en-US" sz="1300" dirty="0" smtClean="0">
              <a:latin typeface="Times New Roman" pitchFamily="18" charset="0"/>
              <a:cs typeface="Times New Roman" pitchFamily="18" charset="0"/>
            </a:rPr>
            <a:t>Non-hierarchical table layouts</a:t>
          </a:r>
        </a:p>
        <a:p>
          <a:pPr algn="l"/>
          <a:r>
            <a:rPr lang="en-US" sz="1300" dirty="0" smtClean="0">
              <a:latin typeface="Times New Roman" pitchFamily="18" charset="0"/>
              <a:cs typeface="Times New Roman" pitchFamily="18" charset="0"/>
            </a:rPr>
            <a:t>Walls enabled for group work</a:t>
          </a:r>
        </a:p>
        <a:p>
          <a:pPr algn="l"/>
          <a:r>
            <a:rPr lang="en-US" sz="1300" dirty="0" smtClean="0">
              <a:latin typeface="Times New Roman" pitchFamily="18" charset="0"/>
              <a:cs typeface="Times New Roman" pitchFamily="18" charset="0"/>
            </a:rPr>
            <a:t>Group work capture</a:t>
          </a:r>
        </a:p>
        <a:p>
          <a:pPr algn="l"/>
          <a:endParaRPr lang="en-US" sz="1200" dirty="0">
            <a:latin typeface="Times New Roman" pitchFamily="18" charset="0"/>
            <a:cs typeface="Times New Roman" pitchFamily="18" charset="0"/>
          </a:endParaRPr>
        </a:p>
      </dgm:t>
    </dgm:pt>
    <dgm:pt modelId="{51CE1848-AB2A-4E28-8CF5-8442E546E0C5}" type="parTrans" cxnId="{B9B85342-AC50-4E97-8E9E-2FD870B1E881}">
      <dgm:prSet/>
      <dgm:spPr/>
      <dgm:t>
        <a:bodyPr/>
        <a:lstStyle/>
        <a:p>
          <a:endParaRPr lang="en-US"/>
        </a:p>
      </dgm:t>
    </dgm:pt>
    <dgm:pt modelId="{90C1E242-23BD-452C-B222-DCFA2D4DAE3B}" type="sibTrans" cxnId="{B9B85342-AC50-4E97-8E9E-2FD870B1E881}">
      <dgm:prSet/>
      <dgm:spPr/>
      <dgm:t>
        <a:bodyPr/>
        <a:lstStyle/>
        <a:p>
          <a:endParaRPr lang="en-US"/>
        </a:p>
      </dgm:t>
    </dgm:pt>
    <dgm:pt modelId="{C20F2834-7A4B-463C-ABDE-12FFE93933A3}">
      <dgm:prSet phldrT="[Text]" custT="1"/>
      <dgm:spPr/>
      <dgm:t>
        <a:bodyPr lIns="73152" tIns="274320" rIns="73152"/>
        <a:lstStyle/>
        <a:p>
          <a:pPr algn="l"/>
          <a:r>
            <a:rPr lang="en-US" sz="1700" b="1" dirty="0" smtClean="0">
              <a:latin typeface="Times New Roman" pitchFamily="18" charset="0"/>
              <a:cs typeface="Times New Roman" pitchFamily="18" charset="0"/>
            </a:rPr>
            <a:t>Connected</a:t>
          </a:r>
        </a:p>
        <a:p>
          <a:pPr algn="l"/>
          <a:r>
            <a:rPr lang="en-US" sz="1300" b="1" dirty="0" smtClean="0">
              <a:latin typeface="Times New Roman" pitchFamily="18" charset="0"/>
              <a:cs typeface="Times New Roman" pitchFamily="18" charset="0"/>
            </a:rPr>
            <a:t>Meeting Room</a:t>
          </a:r>
        </a:p>
        <a:p>
          <a:pPr algn="l"/>
          <a:r>
            <a:rPr lang="en-US" sz="1300" b="0" dirty="0" smtClean="0">
              <a:latin typeface="Times New Roman" pitchFamily="18" charset="0"/>
              <a:cs typeface="Times New Roman" pitchFamily="18" charset="0"/>
            </a:rPr>
            <a:t>All walls display</a:t>
          </a:r>
        </a:p>
        <a:p>
          <a:pPr algn="l"/>
          <a:r>
            <a:rPr lang="en-US" sz="1300" b="0" dirty="0" smtClean="0">
              <a:latin typeface="Times New Roman" pitchFamily="18" charset="0"/>
              <a:cs typeface="Times New Roman" pitchFamily="18" charset="0"/>
            </a:rPr>
            <a:t>Multiple projectors</a:t>
          </a:r>
        </a:p>
        <a:p>
          <a:pPr algn="l"/>
          <a:r>
            <a:rPr lang="en-US" sz="1300" b="0" dirty="0" smtClean="0">
              <a:latin typeface="Times New Roman" pitchFamily="18" charset="0"/>
              <a:cs typeface="Times New Roman" pitchFamily="18" charset="0"/>
            </a:rPr>
            <a:t>Remote participants i.e. Access GRID</a:t>
          </a:r>
        </a:p>
        <a:p>
          <a:pPr algn="l"/>
          <a:endParaRPr lang="en-US" sz="1400" b="0" dirty="0" smtClean="0">
            <a:latin typeface="Times New Roman" pitchFamily="18" charset="0"/>
            <a:cs typeface="Times New Roman" pitchFamily="18" charset="0"/>
          </a:endParaRPr>
        </a:p>
        <a:p>
          <a:pPr algn="l"/>
          <a:endParaRPr lang="en-US" sz="1400" b="0" dirty="0">
            <a:latin typeface="Times New Roman" pitchFamily="18" charset="0"/>
            <a:cs typeface="Times New Roman" pitchFamily="18" charset="0"/>
          </a:endParaRPr>
        </a:p>
      </dgm:t>
    </dgm:pt>
    <dgm:pt modelId="{BCFE97E8-F389-4CB9-AF67-54F99688D24C}" type="parTrans" cxnId="{4C839C11-576D-4F8B-A506-F28B1DFFF881}">
      <dgm:prSet/>
      <dgm:spPr/>
      <dgm:t>
        <a:bodyPr/>
        <a:lstStyle/>
        <a:p>
          <a:endParaRPr lang="en-US"/>
        </a:p>
      </dgm:t>
    </dgm:pt>
    <dgm:pt modelId="{CAE5F0D1-5C6A-4BF8-ACC0-DB67084C99C7}" type="sibTrans" cxnId="{4C839C11-576D-4F8B-A506-F28B1DFFF881}">
      <dgm:prSet/>
      <dgm:spPr/>
      <dgm:t>
        <a:bodyPr/>
        <a:lstStyle/>
        <a:p>
          <a:endParaRPr lang="en-US"/>
        </a:p>
      </dgm:t>
    </dgm:pt>
    <dgm:pt modelId="{9E4DC8AD-1AC7-4E53-B32C-25202AFDB195}" type="pres">
      <dgm:prSet presAssocID="{AA690160-D328-4B69-A035-90D3C82FA0A6}" presName="Name0" presStyleCnt="0">
        <dgm:presLayoutVars>
          <dgm:dir/>
          <dgm:resizeHandles val="exact"/>
        </dgm:presLayoutVars>
      </dgm:prSet>
      <dgm:spPr/>
    </dgm:pt>
    <dgm:pt modelId="{ACBF4AF3-FAB8-444C-81AB-52C89640E279}" type="pres">
      <dgm:prSet presAssocID="{AA690160-D328-4B69-A035-90D3C82FA0A6}" presName="bkgdShp" presStyleLbl="alignAccFollowNode1" presStyleIdx="0" presStyleCnt="1" custLinFactNeighborY="-13536"/>
      <dgm:spPr>
        <a:solidFill>
          <a:schemeClr val="bg1">
            <a:lumMod val="65000"/>
            <a:alpha val="90000"/>
          </a:schemeClr>
        </a:solidFill>
      </dgm:spPr>
    </dgm:pt>
    <dgm:pt modelId="{78248EF9-FFBB-4EB0-94C4-16A1D0A1A170}" type="pres">
      <dgm:prSet presAssocID="{AA690160-D328-4B69-A035-90D3C82FA0A6}" presName="linComp" presStyleCnt="0"/>
      <dgm:spPr/>
    </dgm:pt>
    <dgm:pt modelId="{CC8831C0-DF59-484B-83B2-A708366B3EB6}" type="pres">
      <dgm:prSet presAssocID="{476E4177-EF8D-419E-AB8A-93E66CC82482}" presName="compNode" presStyleCnt="0"/>
      <dgm:spPr/>
    </dgm:pt>
    <dgm:pt modelId="{2572025E-E8B8-4F94-94D0-DC22D7F762FB}" type="pres">
      <dgm:prSet presAssocID="{476E4177-EF8D-419E-AB8A-93E66CC82482}" presName="node" presStyleLbl="node1" presStyleIdx="0" presStyleCnt="5">
        <dgm:presLayoutVars>
          <dgm:bulletEnabled val="1"/>
        </dgm:presLayoutVars>
      </dgm:prSet>
      <dgm:spPr/>
      <dgm:t>
        <a:bodyPr/>
        <a:lstStyle/>
        <a:p>
          <a:endParaRPr lang="en-US"/>
        </a:p>
      </dgm:t>
    </dgm:pt>
    <dgm:pt modelId="{2E2B4276-DB06-4C66-80FF-919CDE10A5FE}" type="pres">
      <dgm:prSet presAssocID="{476E4177-EF8D-419E-AB8A-93E66CC82482}" presName="invisiNode" presStyleLbl="node1" presStyleIdx="0" presStyleCnt="5"/>
      <dgm:spPr/>
    </dgm:pt>
    <dgm:pt modelId="{C43EB61A-2E04-409F-8F87-79F190ED3CE0}" type="pres">
      <dgm:prSet presAssocID="{476E4177-EF8D-419E-AB8A-93E66CC82482}"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dgm:spPr>
    </dgm:pt>
    <dgm:pt modelId="{3DB5F289-A8C3-40D5-8393-8636D9BFFD29}" type="pres">
      <dgm:prSet presAssocID="{A91F7A1B-DD1E-4B26-839C-2A5EF0A403AD}" presName="sibTrans" presStyleLbl="sibTrans2D1" presStyleIdx="0" presStyleCnt="0"/>
      <dgm:spPr/>
      <dgm:t>
        <a:bodyPr/>
        <a:lstStyle/>
        <a:p>
          <a:endParaRPr lang="en-US"/>
        </a:p>
      </dgm:t>
    </dgm:pt>
    <dgm:pt modelId="{0C509E44-86D3-42D8-94FF-9B9788BAB857}" type="pres">
      <dgm:prSet presAssocID="{5DD0A7D4-5781-4819-AF33-C5CE25A2D297}" presName="compNode" presStyleCnt="0"/>
      <dgm:spPr/>
    </dgm:pt>
    <dgm:pt modelId="{E4B0666F-2CF1-4C21-A251-46E6EBFF7C1D}" type="pres">
      <dgm:prSet presAssocID="{5DD0A7D4-5781-4819-AF33-C5CE25A2D297}" presName="node" presStyleLbl="node1" presStyleIdx="1" presStyleCnt="5">
        <dgm:presLayoutVars>
          <dgm:bulletEnabled val="1"/>
        </dgm:presLayoutVars>
      </dgm:prSet>
      <dgm:spPr/>
      <dgm:t>
        <a:bodyPr/>
        <a:lstStyle/>
        <a:p>
          <a:endParaRPr lang="en-US"/>
        </a:p>
      </dgm:t>
    </dgm:pt>
    <dgm:pt modelId="{BBFA0B92-8C45-4EAA-A200-A78384D846A7}" type="pres">
      <dgm:prSet presAssocID="{5DD0A7D4-5781-4819-AF33-C5CE25A2D297}" presName="invisiNode" presStyleLbl="node1" presStyleIdx="1" presStyleCnt="5"/>
      <dgm:spPr/>
    </dgm:pt>
    <dgm:pt modelId="{BF646D7A-C7D0-4489-A68F-61F32B7DB0C6}" type="pres">
      <dgm:prSet presAssocID="{5DD0A7D4-5781-4819-AF33-C5CE25A2D297}" presName="imagNode" presStyleLbl="f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000" b="-1000"/>
          </a:stretch>
        </a:blipFill>
      </dgm:spPr>
    </dgm:pt>
    <dgm:pt modelId="{CAAEED2F-AC44-4514-84C2-160FDC42F579}" type="pres">
      <dgm:prSet presAssocID="{FD53903F-8A86-4D24-917A-36748269F973}" presName="sibTrans" presStyleLbl="sibTrans2D1" presStyleIdx="0" presStyleCnt="0"/>
      <dgm:spPr/>
      <dgm:t>
        <a:bodyPr/>
        <a:lstStyle/>
        <a:p>
          <a:endParaRPr lang="en-US"/>
        </a:p>
      </dgm:t>
    </dgm:pt>
    <dgm:pt modelId="{3617A269-0CD9-4948-9932-FA1AD12DE27E}" type="pres">
      <dgm:prSet presAssocID="{77AF15ED-F058-4A0B-B979-9880C6062DF0}" presName="compNode" presStyleCnt="0"/>
      <dgm:spPr/>
    </dgm:pt>
    <dgm:pt modelId="{5284ED54-4761-44DA-8086-D5FD397A1C95}" type="pres">
      <dgm:prSet presAssocID="{77AF15ED-F058-4A0B-B979-9880C6062DF0}" presName="node" presStyleLbl="node1" presStyleIdx="2" presStyleCnt="5">
        <dgm:presLayoutVars>
          <dgm:bulletEnabled val="1"/>
        </dgm:presLayoutVars>
      </dgm:prSet>
      <dgm:spPr/>
      <dgm:t>
        <a:bodyPr/>
        <a:lstStyle/>
        <a:p>
          <a:endParaRPr lang="en-US"/>
        </a:p>
      </dgm:t>
    </dgm:pt>
    <dgm:pt modelId="{9666B65F-B8AB-44AD-8F33-AF566667E781}" type="pres">
      <dgm:prSet presAssocID="{77AF15ED-F058-4A0B-B979-9880C6062DF0}" presName="invisiNode" presStyleLbl="node1" presStyleIdx="2" presStyleCnt="5"/>
      <dgm:spPr/>
    </dgm:pt>
    <dgm:pt modelId="{41BC1ABA-1F87-4B1E-94EC-41724CD12655}" type="pres">
      <dgm:prSet presAssocID="{77AF15ED-F058-4A0B-B979-9880C6062DF0}" presName="imagNode" presStyleLbl="fgImgPlac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dgm:spPr>
    </dgm:pt>
    <dgm:pt modelId="{A9D6457D-CBBF-4A28-8C38-C3F75EA43CF1}" type="pres">
      <dgm:prSet presAssocID="{E3B236AA-E864-46E4-BC91-F2D73633FEA4}" presName="sibTrans" presStyleLbl="sibTrans2D1" presStyleIdx="0" presStyleCnt="0"/>
      <dgm:spPr/>
      <dgm:t>
        <a:bodyPr/>
        <a:lstStyle/>
        <a:p>
          <a:endParaRPr lang="en-US"/>
        </a:p>
      </dgm:t>
    </dgm:pt>
    <dgm:pt modelId="{CDFA4098-C274-4C84-9513-F0698696D98A}" type="pres">
      <dgm:prSet presAssocID="{5DF8D196-4D3D-4940-9F32-682169997D7A}" presName="compNode" presStyleCnt="0"/>
      <dgm:spPr/>
    </dgm:pt>
    <dgm:pt modelId="{87B5BDBA-3C7A-41F1-8C33-F13937A84B36}" type="pres">
      <dgm:prSet presAssocID="{5DF8D196-4D3D-4940-9F32-682169997D7A}" presName="node" presStyleLbl="node1" presStyleIdx="3" presStyleCnt="5">
        <dgm:presLayoutVars>
          <dgm:bulletEnabled val="1"/>
        </dgm:presLayoutVars>
      </dgm:prSet>
      <dgm:spPr/>
      <dgm:t>
        <a:bodyPr/>
        <a:lstStyle/>
        <a:p>
          <a:endParaRPr lang="en-US"/>
        </a:p>
      </dgm:t>
    </dgm:pt>
    <dgm:pt modelId="{928528D1-DD5F-4687-9BFE-878C43D23D5D}" type="pres">
      <dgm:prSet presAssocID="{5DF8D196-4D3D-4940-9F32-682169997D7A}" presName="invisiNode" presStyleLbl="node1" presStyleIdx="3" presStyleCnt="5"/>
      <dgm:spPr/>
    </dgm:pt>
    <dgm:pt modelId="{D88C7409-AB93-4FE3-A61D-F51EE8A4B008}" type="pres">
      <dgm:prSet presAssocID="{5DF8D196-4D3D-4940-9F32-682169997D7A}" presName="imagNode" presStyleLbl="f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3000" b="-3000"/>
          </a:stretch>
        </a:blipFill>
      </dgm:spPr>
    </dgm:pt>
    <dgm:pt modelId="{CA6E58D0-F06D-4082-9183-0F2955E6C631}" type="pres">
      <dgm:prSet presAssocID="{90C1E242-23BD-452C-B222-DCFA2D4DAE3B}" presName="sibTrans" presStyleLbl="sibTrans2D1" presStyleIdx="0" presStyleCnt="0"/>
      <dgm:spPr/>
      <dgm:t>
        <a:bodyPr/>
        <a:lstStyle/>
        <a:p>
          <a:endParaRPr lang="en-US"/>
        </a:p>
      </dgm:t>
    </dgm:pt>
    <dgm:pt modelId="{8AC8F713-1879-4B70-BB31-C5C195E24471}" type="pres">
      <dgm:prSet presAssocID="{C20F2834-7A4B-463C-ABDE-12FFE93933A3}" presName="compNode" presStyleCnt="0"/>
      <dgm:spPr/>
    </dgm:pt>
    <dgm:pt modelId="{9B706799-997B-4F74-B652-58B58A51EA58}" type="pres">
      <dgm:prSet presAssocID="{C20F2834-7A4B-463C-ABDE-12FFE93933A3}" presName="node" presStyleLbl="node1" presStyleIdx="4" presStyleCnt="5">
        <dgm:presLayoutVars>
          <dgm:bulletEnabled val="1"/>
        </dgm:presLayoutVars>
      </dgm:prSet>
      <dgm:spPr/>
      <dgm:t>
        <a:bodyPr/>
        <a:lstStyle/>
        <a:p>
          <a:endParaRPr lang="en-US"/>
        </a:p>
      </dgm:t>
    </dgm:pt>
    <dgm:pt modelId="{AF8C36F4-A127-4733-8CAC-70994BB842F2}" type="pres">
      <dgm:prSet presAssocID="{C20F2834-7A4B-463C-ABDE-12FFE93933A3}" presName="invisiNode" presStyleLbl="node1" presStyleIdx="4" presStyleCnt="5"/>
      <dgm:spPr/>
    </dgm:pt>
    <dgm:pt modelId="{B68F94D2-D73D-420A-802B-DFDC9BE4ED4C}" type="pres">
      <dgm:prSet presAssocID="{C20F2834-7A4B-463C-ABDE-12FFE93933A3}" presName="imagNode" presStyleLbl="f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t="-1000" b="-1000"/>
          </a:stretch>
        </a:blipFill>
      </dgm:spPr>
    </dgm:pt>
  </dgm:ptLst>
  <dgm:cxnLst>
    <dgm:cxn modelId="{7417CC53-98FE-43F4-BF56-8508FB7DA803}" srcId="{AA690160-D328-4B69-A035-90D3C82FA0A6}" destId="{5DD0A7D4-5781-4819-AF33-C5CE25A2D297}" srcOrd="1" destOrd="0" parTransId="{05B7C26E-C389-4346-849B-05526EF2C457}" sibTransId="{FD53903F-8A86-4D24-917A-36748269F973}"/>
    <dgm:cxn modelId="{BAD2FD7A-0160-4D00-9124-0F592B52DEF4}" type="presOf" srcId="{90C1E242-23BD-452C-B222-DCFA2D4DAE3B}" destId="{CA6E58D0-F06D-4082-9183-0F2955E6C631}" srcOrd="0" destOrd="0" presId="urn:microsoft.com/office/officeart/2005/8/layout/pList2#1"/>
    <dgm:cxn modelId="{14BCD865-41BA-487B-8146-AC88D76C96E7}" type="presOf" srcId="{5DF8D196-4D3D-4940-9F32-682169997D7A}" destId="{87B5BDBA-3C7A-41F1-8C33-F13937A84B36}" srcOrd="0" destOrd="0" presId="urn:microsoft.com/office/officeart/2005/8/layout/pList2#1"/>
    <dgm:cxn modelId="{CD3B69F4-72CF-49E2-8926-8FD63E771977}" srcId="{AA690160-D328-4B69-A035-90D3C82FA0A6}" destId="{77AF15ED-F058-4A0B-B979-9880C6062DF0}" srcOrd="2" destOrd="0" parTransId="{0DF2CDB2-0880-4047-8447-A17EAE7580E4}" sibTransId="{E3B236AA-E864-46E4-BC91-F2D73633FEA4}"/>
    <dgm:cxn modelId="{4C839C11-576D-4F8B-A506-F28B1DFFF881}" srcId="{AA690160-D328-4B69-A035-90D3C82FA0A6}" destId="{C20F2834-7A4B-463C-ABDE-12FFE93933A3}" srcOrd="4" destOrd="0" parTransId="{BCFE97E8-F389-4CB9-AF67-54F99688D24C}" sibTransId="{CAE5F0D1-5C6A-4BF8-ACC0-DB67084C99C7}"/>
    <dgm:cxn modelId="{0BA9B7AF-EF2B-4705-82F9-97A17D6F06E8}" type="presOf" srcId="{E3B236AA-E864-46E4-BC91-F2D73633FEA4}" destId="{A9D6457D-CBBF-4A28-8C38-C3F75EA43CF1}" srcOrd="0" destOrd="0" presId="urn:microsoft.com/office/officeart/2005/8/layout/pList2#1"/>
    <dgm:cxn modelId="{3EF80022-4CEE-47BB-B029-CB4F4D84C9A1}" type="presOf" srcId="{A91F7A1B-DD1E-4B26-839C-2A5EF0A403AD}" destId="{3DB5F289-A8C3-40D5-8393-8636D9BFFD29}" srcOrd="0" destOrd="0" presId="urn:microsoft.com/office/officeart/2005/8/layout/pList2#1"/>
    <dgm:cxn modelId="{A091F14F-3874-43C7-AD2C-5D3D240745B6}" type="presOf" srcId="{FD53903F-8A86-4D24-917A-36748269F973}" destId="{CAAEED2F-AC44-4514-84C2-160FDC42F579}" srcOrd="0" destOrd="0" presId="urn:microsoft.com/office/officeart/2005/8/layout/pList2#1"/>
    <dgm:cxn modelId="{B9B85342-AC50-4E97-8E9E-2FD870B1E881}" srcId="{AA690160-D328-4B69-A035-90D3C82FA0A6}" destId="{5DF8D196-4D3D-4940-9F32-682169997D7A}" srcOrd="3" destOrd="0" parTransId="{51CE1848-AB2A-4E28-8CF5-8442E546E0C5}" sibTransId="{90C1E242-23BD-452C-B222-DCFA2D4DAE3B}"/>
    <dgm:cxn modelId="{459DB660-EDD9-4DF7-9CBE-FE59285ABBB2}" type="presOf" srcId="{77AF15ED-F058-4A0B-B979-9880C6062DF0}" destId="{5284ED54-4761-44DA-8086-D5FD397A1C95}" srcOrd="0" destOrd="0" presId="urn:microsoft.com/office/officeart/2005/8/layout/pList2#1"/>
    <dgm:cxn modelId="{FCA27902-EFDB-4FAB-9BE6-746F8C3FDBF5}" type="presOf" srcId="{476E4177-EF8D-419E-AB8A-93E66CC82482}" destId="{2572025E-E8B8-4F94-94D0-DC22D7F762FB}" srcOrd="0" destOrd="0" presId="urn:microsoft.com/office/officeart/2005/8/layout/pList2#1"/>
    <dgm:cxn modelId="{9A40B199-C1E6-4AA6-9486-07915ED7CAE7}" srcId="{AA690160-D328-4B69-A035-90D3C82FA0A6}" destId="{476E4177-EF8D-419E-AB8A-93E66CC82482}" srcOrd="0" destOrd="0" parTransId="{50A25A56-CEA1-40EB-822C-18475EA4B47A}" sibTransId="{A91F7A1B-DD1E-4B26-839C-2A5EF0A403AD}"/>
    <dgm:cxn modelId="{9B077231-4F10-4F82-9223-6980DC1C1032}" type="presOf" srcId="{AA690160-D328-4B69-A035-90D3C82FA0A6}" destId="{9E4DC8AD-1AC7-4E53-B32C-25202AFDB195}" srcOrd="0" destOrd="0" presId="urn:microsoft.com/office/officeart/2005/8/layout/pList2#1"/>
    <dgm:cxn modelId="{684C1AE3-8F5F-488A-A292-4D9188E978FC}" type="presOf" srcId="{5DD0A7D4-5781-4819-AF33-C5CE25A2D297}" destId="{E4B0666F-2CF1-4C21-A251-46E6EBFF7C1D}" srcOrd="0" destOrd="0" presId="urn:microsoft.com/office/officeart/2005/8/layout/pList2#1"/>
    <dgm:cxn modelId="{3482F249-48A1-425E-AF9C-5BC0E8E11578}" type="presOf" srcId="{C20F2834-7A4B-463C-ABDE-12FFE93933A3}" destId="{9B706799-997B-4F74-B652-58B58A51EA58}" srcOrd="0" destOrd="0" presId="urn:microsoft.com/office/officeart/2005/8/layout/pList2#1"/>
    <dgm:cxn modelId="{8F8DDA29-55F4-4875-94DC-FFBC07B8FF1F}" type="presParOf" srcId="{9E4DC8AD-1AC7-4E53-B32C-25202AFDB195}" destId="{ACBF4AF3-FAB8-444C-81AB-52C89640E279}" srcOrd="0" destOrd="0" presId="urn:microsoft.com/office/officeart/2005/8/layout/pList2#1"/>
    <dgm:cxn modelId="{4D147D6A-D49D-4D06-895B-30114F98BDEE}" type="presParOf" srcId="{9E4DC8AD-1AC7-4E53-B32C-25202AFDB195}" destId="{78248EF9-FFBB-4EB0-94C4-16A1D0A1A170}" srcOrd="1" destOrd="0" presId="urn:microsoft.com/office/officeart/2005/8/layout/pList2#1"/>
    <dgm:cxn modelId="{A982937D-8294-4572-8B81-A024E0E0439A}" type="presParOf" srcId="{78248EF9-FFBB-4EB0-94C4-16A1D0A1A170}" destId="{CC8831C0-DF59-484B-83B2-A708366B3EB6}" srcOrd="0" destOrd="0" presId="urn:microsoft.com/office/officeart/2005/8/layout/pList2#1"/>
    <dgm:cxn modelId="{16CCD4A9-8327-4D6C-B9CE-5B853B0826AE}" type="presParOf" srcId="{CC8831C0-DF59-484B-83B2-A708366B3EB6}" destId="{2572025E-E8B8-4F94-94D0-DC22D7F762FB}" srcOrd="0" destOrd="0" presId="urn:microsoft.com/office/officeart/2005/8/layout/pList2#1"/>
    <dgm:cxn modelId="{6C37C17A-7404-4422-983D-F79627BE1713}" type="presParOf" srcId="{CC8831C0-DF59-484B-83B2-A708366B3EB6}" destId="{2E2B4276-DB06-4C66-80FF-919CDE10A5FE}" srcOrd="1" destOrd="0" presId="urn:microsoft.com/office/officeart/2005/8/layout/pList2#1"/>
    <dgm:cxn modelId="{B3F03A86-E29B-43BC-B8F2-31E9D746DD84}" type="presParOf" srcId="{CC8831C0-DF59-484B-83B2-A708366B3EB6}" destId="{C43EB61A-2E04-409F-8F87-79F190ED3CE0}" srcOrd="2" destOrd="0" presId="urn:microsoft.com/office/officeart/2005/8/layout/pList2#1"/>
    <dgm:cxn modelId="{501D5596-48B6-4EF8-A4FF-670557BD59DF}" type="presParOf" srcId="{78248EF9-FFBB-4EB0-94C4-16A1D0A1A170}" destId="{3DB5F289-A8C3-40D5-8393-8636D9BFFD29}" srcOrd="1" destOrd="0" presId="urn:microsoft.com/office/officeart/2005/8/layout/pList2#1"/>
    <dgm:cxn modelId="{6336DF9F-F847-4753-B3FB-1F2CC0738E78}" type="presParOf" srcId="{78248EF9-FFBB-4EB0-94C4-16A1D0A1A170}" destId="{0C509E44-86D3-42D8-94FF-9B9788BAB857}" srcOrd="2" destOrd="0" presId="urn:microsoft.com/office/officeart/2005/8/layout/pList2#1"/>
    <dgm:cxn modelId="{31730B9B-B7BC-4E75-8ED4-24BE62968CC9}" type="presParOf" srcId="{0C509E44-86D3-42D8-94FF-9B9788BAB857}" destId="{E4B0666F-2CF1-4C21-A251-46E6EBFF7C1D}" srcOrd="0" destOrd="0" presId="urn:microsoft.com/office/officeart/2005/8/layout/pList2#1"/>
    <dgm:cxn modelId="{AF8D28C9-F6E7-47A9-AD6E-52F1C5759006}" type="presParOf" srcId="{0C509E44-86D3-42D8-94FF-9B9788BAB857}" destId="{BBFA0B92-8C45-4EAA-A200-A78384D846A7}" srcOrd="1" destOrd="0" presId="urn:microsoft.com/office/officeart/2005/8/layout/pList2#1"/>
    <dgm:cxn modelId="{AB700C76-D8BD-4282-96ED-AC577AD89589}" type="presParOf" srcId="{0C509E44-86D3-42D8-94FF-9B9788BAB857}" destId="{BF646D7A-C7D0-4489-A68F-61F32B7DB0C6}" srcOrd="2" destOrd="0" presId="urn:microsoft.com/office/officeart/2005/8/layout/pList2#1"/>
    <dgm:cxn modelId="{DDA74FD5-BC89-49BC-857C-2A4F2C57053D}" type="presParOf" srcId="{78248EF9-FFBB-4EB0-94C4-16A1D0A1A170}" destId="{CAAEED2F-AC44-4514-84C2-160FDC42F579}" srcOrd="3" destOrd="0" presId="urn:microsoft.com/office/officeart/2005/8/layout/pList2#1"/>
    <dgm:cxn modelId="{FAB95C2C-FA25-4444-92A9-7329683F7382}" type="presParOf" srcId="{78248EF9-FFBB-4EB0-94C4-16A1D0A1A170}" destId="{3617A269-0CD9-4948-9932-FA1AD12DE27E}" srcOrd="4" destOrd="0" presId="urn:microsoft.com/office/officeart/2005/8/layout/pList2#1"/>
    <dgm:cxn modelId="{DB8A510E-55CD-4B25-BDE0-2B8EB3838C2D}" type="presParOf" srcId="{3617A269-0CD9-4948-9932-FA1AD12DE27E}" destId="{5284ED54-4761-44DA-8086-D5FD397A1C95}" srcOrd="0" destOrd="0" presId="urn:microsoft.com/office/officeart/2005/8/layout/pList2#1"/>
    <dgm:cxn modelId="{BAD0F58F-69B0-4004-A49B-73B52E06D6B2}" type="presParOf" srcId="{3617A269-0CD9-4948-9932-FA1AD12DE27E}" destId="{9666B65F-B8AB-44AD-8F33-AF566667E781}" srcOrd="1" destOrd="0" presId="urn:microsoft.com/office/officeart/2005/8/layout/pList2#1"/>
    <dgm:cxn modelId="{06CF003A-1B79-4115-BA12-18D33FFA9542}" type="presParOf" srcId="{3617A269-0CD9-4948-9932-FA1AD12DE27E}" destId="{41BC1ABA-1F87-4B1E-94EC-41724CD12655}" srcOrd="2" destOrd="0" presId="urn:microsoft.com/office/officeart/2005/8/layout/pList2#1"/>
    <dgm:cxn modelId="{316F9D2D-3E9D-4AB8-82BE-6DD9968508C8}" type="presParOf" srcId="{78248EF9-FFBB-4EB0-94C4-16A1D0A1A170}" destId="{A9D6457D-CBBF-4A28-8C38-C3F75EA43CF1}" srcOrd="5" destOrd="0" presId="urn:microsoft.com/office/officeart/2005/8/layout/pList2#1"/>
    <dgm:cxn modelId="{ECBD7DCF-C379-4134-8FBA-F6CFEBD37FAD}" type="presParOf" srcId="{78248EF9-FFBB-4EB0-94C4-16A1D0A1A170}" destId="{CDFA4098-C274-4C84-9513-F0698696D98A}" srcOrd="6" destOrd="0" presId="urn:microsoft.com/office/officeart/2005/8/layout/pList2#1"/>
    <dgm:cxn modelId="{64976444-D63C-44A4-99F9-61D7B45F77DF}" type="presParOf" srcId="{CDFA4098-C274-4C84-9513-F0698696D98A}" destId="{87B5BDBA-3C7A-41F1-8C33-F13937A84B36}" srcOrd="0" destOrd="0" presId="urn:microsoft.com/office/officeart/2005/8/layout/pList2#1"/>
    <dgm:cxn modelId="{E1DA106F-167E-46F4-A22E-7BDABA7598DC}" type="presParOf" srcId="{CDFA4098-C274-4C84-9513-F0698696D98A}" destId="{928528D1-DD5F-4687-9BFE-878C43D23D5D}" srcOrd="1" destOrd="0" presId="urn:microsoft.com/office/officeart/2005/8/layout/pList2#1"/>
    <dgm:cxn modelId="{7965649D-3D05-48EC-AEF0-6FDD6907A8CF}" type="presParOf" srcId="{CDFA4098-C274-4C84-9513-F0698696D98A}" destId="{D88C7409-AB93-4FE3-A61D-F51EE8A4B008}" srcOrd="2" destOrd="0" presId="urn:microsoft.com/office/officeart/2005/8/layout/pList2#1"/>
    <dgm:cxn modelId="{2742A13C-D2E7-4B0D-A5CC-F0853BF37439}" type="presParOf" srcId="{78248EF9-FFBB-4EB0-94C4-16A1D0A1A170}" destId="{CA6E58D0-F06D-4082-9183-0F2955E6C631}" srcOrd="7" destOrd="0" presId="urn:microsoft.com/office/officeart/2005/8/layout/pList2#1"/>
    <dgm:cxn modelId="{A216897E-12E1-4E09-AB4A-332345552D3D}" type="presParOf" srcId="{78248EF9-FFBB-4EB0-94C4-16A1D0A1A170}" destId="{8AC8F713-1879-4B70-BB31-C5C195E24471}" srcOrd="8" destOrd="0" presId="urn:microsoft.com/office/officeart/2005/8/layout/pList2#1"/>
    <dgm:cxn modelId="{9CF80D25-A07D-45F3-BB53-C2C78DF7BA21}" type="presParOf" srcId="{8AC8F713-1879-4B70-BB31-C5C195E24471}" destId="{9B706799-997B-4F74-B652-58B58A51EA58}" srcOrd="0" destOrd="0" presId="urn:microsoft.com/office/officeart/2005/8/layout/pList2#1"/>
    <dgm:cxn modelId="{717B3906-34B3-45A3-B79B-16C01059FED4}" type="presParOf" srcId="{8AC8F713-1879-4B70-BB31-C5C195E24471}" destId="{AF8C36F4-A127-4733-8CAC-70994BB842F2}" srcOrd="1" destOrd="0" presId="urn:microsoft.com/office/officeart/2005/8/layout/pList2#1"/>
    <dgm:cxn modelId="{5702D769-F60F-4105-B9A5-847B77C160EC}" type="presParOf" srcId="{8AC8F713-1879-4B70-BB31-C5C195E24471}" destId="{B68F94D2-D73D-420A-802B-DFDC9BE4ED4C}" srcOrd="2" destOrd="0" presId="urn:microsoft.com/office/officeart/2005/8/layout/pList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0D64BD-6D7B-4E09-8443-719A99590DD2}" type="doc">
      <dgm:prSet loTypeId="urn:microsoft.com/office/officeart/2005/8/layout/vList4#1" loCatId="list" qsTypeId="urn:microsoft.com/office/officeart/2005/8/quickstyle/simple4" qsCatId="simple" csTypeId="urn:microsoft.com/office/officeart/2005/8/colors/colorful3" csCatId="colorful" phldr="1"/>
      <dgm:spPr/>
      <dgm:t>
        <a:bodyPr/>
        <a:lstStyle/>
        <a:p>
          <a:endParaRPr lang="en-US"/>
        </a:p>
      </dgm:t>
    </dgm:pt>
    <dgm:pt modelId="{2F6F3653-7823-4886-8FE8-5BA461EA5072}">
      <dgm:prSet phldrT="[Text]" custT="1"/>
      <dgm:spPr/>
      <dgm:t>
        <a:bodyPr lIns="274320"/>
        <a:lstStyle/>
        <a:p>
          <a:r>
            <a:rPr lang="en-US" sz="2800" dirty="0" smtClean="0">
              <a:latin typeface="Tw Cen MT" pitchFamily="34" charset="0"/>
            </a:rPr>
            <a:t>Classroom Selection by Provost and Deans</a:t>
          </a:r>
          <a:endParaRPr lang="en-US" sz="2800" dirty="0">
            <a:latin typeface="Tw Cen MT" pitchFamily="34" charset="0"/>
          </a:endParaRPr>
        </a:p>
      </dgm:t>
    </dgm:pt>
    <dgm:pt modelId="{F25EA6DB-85F7-4780-AF22-8EF20F6D1E08}" type="parTrans" cxnId="{B517C609-C33B-474B-BBC9-E5ED8258FB2B}">
      <dgm:prSet/>
      <dgm:spPr/>
      <dgm:t>
        <a:bodyPr/>
        <a:lstStyle/>
        <a:p>
          <a:endParaRPr lang="en-US" sz="2800">
            <a:latin typeface="Tw Cen MT" pitchFamily="34" charset="0"/>
          </a:endParaRPr>
        </a:p>
      </dgm:t>
    </dgm:pt>
    <dgm:pt modelId="{49022019-C445-4A7F-BEEF-29DAB25FFA8E}" type="sibTrans" cxnId="{B517C609-C33B-474B-BBC9-E5ED8258FB2B}">
      <dgm:prSet/>
      <dgm:spPr/>
      <dgm:t>
        <a:bodyPr/>
        <a:lstStyle/>
        <a:p>
          <a:endParaRPr lang="en-US" sz="2800">
            <a:latin typeface="Tw Cen MT" pitchFamily="34" charset="0"/>
          </a:endParaRPr>
        </a:p>
      </dgm:t>
    </dgm:pt>
    <dgm:pt modelId="{DE3D2741-EF75-40BE-A2AA-C4466FBCF7D9}">
      <dgm:prSet phldrT="[Text]" custT="1"/>
      <dgm:spPr/>
      <dgm:t>
        <a:bodyPr lIns="274320"/>
        <a:lstStyle/>
        <a:p>
          <a:r>
            <a:rPr lang="en-US" sz="2600" dirty="0" smtClean="0">
              <a:latin typeface="Tw Cen MT" pitchFamily="34" charset="0"/>
            </a:rPr>
            <a:t>$1 M per year for Furniture and Technology – Includes Replacement Plan</a:t>
          </a:r>
          <a:endParaRPr lang="en-US" sz="2600" dirty="0">
            <a:latin typeface="Tw Cen MT" pitchFamily="34" charset="0"/>
          </a:endParaRPr>
        </a:p>
      </dgm:t>
    </dgm:pt>
    <dgm:pt modelId="{2A557D5A-41E3-4078-A4D9-605945365763}" type="parTrans" cxnId="{506D686F-7DAD-4CA6-B31F-27D8CDFBC900}">
      <dgm:prSet/>
      <dgm:spPr/>
      <dgm:t>
        <a:bodyPr/>
        <a:lstStyle/>
        <a:p>
          <a:endParaRPr lang="en-US" sz="2800">
            <a:latin typeface="Tw Cen MT" pitchFamily="34" charset="0"/>
          </a:endParaRPr>
        </a:p>
      </dgm:t>
    </dgm:pt>
    <dgm:pt modelId="{FE608C8F-A1A4-4283-B2F6-BF0A8C5A1DBE}" type="sibTrans" cxnId="{506D686F-7DAD-4CA6-B31F-27D8CDFBC900}">
      <dgm:prSet/>
      <dgm:spPr/>
      <dgm:t>
        <a:bodyPr/>
        <a:lstStyle/>
        <a:p>
          <a:endParaRPr lang="en-US" sz="2800">
            <a:latin typeface="Tw Cen MT" pitchFamily="34" charset="0"/>
          </a:endParaRPr>
        </a:p>
      </dgm:t>
    </dgm:pt>
    <dgm:pt modelId="{C61D8196-80BB-4D35-BD13-D0C1DA8131BC}">
      <dgm:prSet phldrT="[Text]" custT="1"/>
      <dgm:spPr/>
      <dgm:t>
        <a:bodyPr lIns="274320"/>
        <a:lstStyle/>
        <a:p>
          <a:r>
            <a:rPr lang="en-US" sz="2800" dirty="0" smtClean="0">
              <a:latin typeface="Tw Cen MT" pitchFamily="34" charset="0"/>
            </a:rPr>
            <a:t>Classrooms must be centrally scheduled by the Registrar</a:t>
          </a:r>
          <a:endParaRPr lang="en-US" sz="2800" dirty="0">
            <a:latin typeface="Tw Cen MT" pitchFamily="34" charset="0"/>
          </a:endParaRPr>
        </a:p>
      </dgm:t>
    </dgm:pt>
    <dgm:pt modelId="{8B1A8533-F804-40D6-901B-49FBFBBC55B6}" type="parTrans" cxnId="{26547851-0577-4C58-8D3E-769D6B641769}">
      <dgm:prSet/>
      <dgm:spPr/>
      <dgm:t>
        <a:bodyPr/>
        <a:lstStyle/>
        <a:p>
          <a:endParaRPr lang="en-US" sz="2800">
            <a:latin typeface="Tw Cen MT" pitchFamily="34" charset="0"/>
          </a:endParaRPr>
        </a:p>
      </dgm:t>
    </dgm:pt>
    <dgm:pt modelId="{C8389595-9C13-4147-A60B-38B9033885D1}" type="sibTrans" cxnId="{26547851-0577-4C58-8D3E-769D6B641769}">
      <dgm:prSet/>
      <dgm:spPr/>
      <dgm:t>
        <a:bodyPr/>
        <a:lstStyle/>
        <a:p>
          <a:endParaRPr lang="en-US" sz="2800">
            <a:latin typeface="Tw Cen MT" pitchFamily="34" charset="0"/>
          </a:endParaRPr>
        </a:p>
      </dgm:t>
    </dgm:pt>
    <dgm:pt modelId="{A1E23F44-E6DA-471D-A9FB-55025F56A5F1}">
      <dgm:prSet phldrT="[Text]" custT="1"/>
      <dgm:spPr/>
      <dgm:t>
        <a:bodyPr lIns="274320"/>
        <a:lstStyle/>
        <a:p>
          <a:r>
            <a:rPr lang="en-US" sz="2600" dirty="0" smtClean="0">
              <a:latin typeface="Tw Cen MT" pitchFamily="34" charset="0"/>
            </a:rPr>
            <a:t>Project will be Assessed and Adjusted. Must include required training and faculty development.</a:t>
          </a:r>
          <a:endParaRPr lang="en-US" sz="2600" dirty="0">
            <a:latin typeface="Tw Cen MT" pitchFamily="34" charset="0"/>
          </a:endParaRPr>
        </a:p>
      </dgm:t>
    </dgm:pt>
    <dgm:pt modelId="{C66BAFE4-518E-4344-A5F5-2D4722ABC643}" type="sibTrans" cxnId="{658850A7-51A7-49D1-8A80-F4B8FF016253}">
      <dgm:prSet/>
      <dgm:spPr/>
      <dgm:t>
        <a:bodyPr/>
        <a:lstStyle/>
        <a:p>
          <a:endParaRPr lang="en-US" sz="2800">
            <a:latin typeface="Tw Cen MT" pitchFamily="34" charset="0"/>
          </a:endParaRPr>
        </a:p>
      </dgm:t>
    </dgm:pt>
    <dgm:pt modelId="{6B0D0E97-F911-45B4-9066-96DE855A9564}" type="parTrans" cxnId="{658850A7-51A7-49D1-8A80-F4B8FF016253}">
      <dgm:prSet/>
      <dgm:spPr/>
      <dgm:t>
        <a:bodyPr/>
        <a:lstStyle/>
        <a:p>
          <a:endParaRPr lang="en-US" sz="2800">
            <a:latin typeface="Tw Cen MT" pitchFamily="34" charset="0"/>
          </a:endParaRPr>
        </a:p>
      </dgm:t>
    </dgm:pt>
    <dgm:pt modelId="{3D04899B-D862-420D-8F49-1893A76AF67C}" type="pres">
      <dgm:prSet presAssocID="{D50D64BD-6D7B-4E09-8443-719A99590DD2}" presName="linear" presStyleCnt="0">
        <dgm:presLayoutVars>
          <dgm:dir/>
          <dgm:resizeHandles val="exact"/>
        </dgm:presLayoutVars>
      </dgm:prSet>
      <dgm:spPr/>
      <dgm:t>
        <a:bodyPr/>
        <a:lstStyle/>
        <a:p>
          <a:endParaRPr lang="en-US"/>
        </a:p>
      </dgm:t>
    </dgm:pt>
    <dgm:pt modelId="{B89EC810-71D2-405B-AE08-B442CC946E02}" type="pres">
      <dgm:prSet presAssocID="{2F6F3653-7823-4886-8FE8-5BA461EA5072}" presName="comp" presStyleCnt="0"/>
      <dgm:spPr/>
    </dgm:pt>
    <dgm:pt modelId="{5EEAA564-2D02-4C79-A0CD-EC5644FDC4FA}" type="pres">
      <dgm:prSet presAssocID="{2F6F3653-7823-4886-8FE8-5BA461EA5072}" presName="box" presStyleLbl="node1" presStyleIdx="0" presStyleCnt="4"/>
      <dgm:spPr>
        <a:prstGeom prst="round2DiagRect">
          <a:avLst/>
        </a:prstGeom>
      </dgm:spPr>
      <dgm:t>
        <a:bodyPr/>
        <a:lstStyle/>
        <a:p>
          <a:endParaRPr lang="en-US"/>
        </a:p>
      </dgm:t>
    </dgm:pt>
    <dgm:pt modelId="{36133411-8FE4-4491-BA08-56144C63CB99}" type="pres">
      <dgm:prSet presAssocID="{2F6F3653-7823-4886-8FE8-5BA461EA5072}" presName="img" presStyleLbl="fgImgPlace1" presStyleIdx="0" presStyleCnt="4" custFlipVert="0"/>
      <dgm:spPr>
        <a:prstGeom prst="round2DiagRect">
          <a:avLst/>
        </a:prstGeom>
        <a:blipFill rotWithShape="0">
          <a:blip xmlns:r="http://schemas.openxmlformats.org/officeDocument/2006/relationships" r:embed="rId1"/>
          <a:stretch>
            <a:fillRect/>
          </a:stretch>
        </a:blipFill>
        <a:effectLst>
          <a:glow rad="101600">
            <a:schemeClr val="bg1">
              <a:alpha val="40000"/>
            </a:schemeClr>
          </a:glow>
        </a:effectLst>
      </dgm:spPr>
      <dgm:t>
        <a:bodyPr/>
        <a:lstStyle/>
        <a:p>
          <a:endParaRPr lang="en-US"/>
        </a:p>
      </dgm:t>
    </dgm:pt>
    <dgm:pt modelId="{2A8EB2AC-5AC5-4E22-91AE-50C3F39A45EA}" type="pres">
      <dgm:prSet presAssocID="{2F6F3653-7823-4886-8FE8-5BA461EA5072}" presName="text" presStyleLbl="node1" presStyleIdx="0" presStyleCnt="4">
        <dgm:presLayoutVars>
          <dgm:bulletEnabled val="1"/>
        </dgm:presLayoutVars>
      </dgm:prSet>
      <dgm:spPr/>
      <dgm:t>
        <a:bodyPr/>
        <a:lstStyle/>
        <a:p>
          <a:endParaRPr lang="en-US"/>
        </a:p>
      </dgm:t>
    </dgm:pt>
    <dgm:pt modelId="{F869A8CC-EF8C-4CFA-9835-B9925813F9A0}" type="pres">
      <dgm:prSet presAssocID="{49022019-C445-4A7F-BEEF-29DAB25FFA8E}" presName="spacer" presStyleCnt="0"/>
      <dgm:spPr/>
    </dgm:pt>
    <dgm:pt modelId="{454B0ABE-DF6A-4B8F-B0CD-89A7FE9A38EA}" type="pres">
      <dgm:prSet presAssocID="{DE3D2741-EF75-40BE-A2AA-C4466FBCF7D9}" presName="comp" presStyleCnt="0"/>
      <dgm:spPr/>
    </dgm:pt>
    <dgm:pt modelId="{2F55DC1D-2488-4424-936F-00C76D4A824B}" type="pres">
      <dgm:prSet presAssocID="{DE3D2741-EF75-40BE-A2AA-C4466FBCF7D9}" presName="box" presStyleLbl="node1" presStyleIdx="1" presStyleCnt="4"/>
      <dgm:spPr>
        <a:prstGeom prst="round2DiagRect">
          <a:avLst/>
        </a:prstGeom>
      </dgm:spPr>
      <dgm:t>
        <a:bodyPr/>
        <a:lstStyle/>
        <a:p>
          <a:endParaRPr lang="en-US"/>
        </a:p>
      </dgm:t>
    </dgm:pt>
    <dgm:pt modelId="{8B82C056-6D44-4EC6-B428-208028A042F5}" type="pres">
      <dgm:prSet presAssocID="{DE3D2741-EF75-40BE-A2AA-C4466FBCF7D9}" presName="img" presStyleLbl="fgImgPlace1" presStyleIdx="1" presStyleCnt="4" custFlipVert="0"/>
      <dgm:spPr>
        <a:prstGeom prst="round2DiagRect">
          <a:avLst/>
        </a:prstGeom>
        <a:blipFill rotWithShape="0">
          <a:blip xmlns:r="http://schemas.openxmlformats.org/officeDocument/2006/relationships" r:embed="rId2"/>
          <a:stretch>
            <a:fillRect/>
          </a:stretch>
        </a:blipFill>
        <a:effectLst>
          <a:glow rad="101600">
            <a:schemeClr val="bg1">
              <a:alpha val="40000"/>
            </a:schemeClr>
          </a:glow>
        </a:effectLst>
      </dgm:spPr>
      <dgm:t>
        <a:bodyPr/>
        <a:lstStyle/>
        <a:p>
          <a:endParaRPr lang="en-US"/>
        </a:p>
      </dgm:t>
    </dgm:pt>
    <dgm:pt modelId="{F85EA075-D51B-464B-BA17-0A4CB92974CA}" type="pres">
      <dgm:prSet presAssocID="{DE3D2741-EF75-40BE-A2AA-C4466FBCF7D9}" presName="text" presStyleLbl="node1" presStyleIdx="1" presStyleCnt="4">
        <dgm:presLayoutVars>
          <dgm:bulletEnabled val="1"/>
        </dgm:presLayoutVars>
      </dgm:prSet>
      <dgm:spPr/>
      <dgm:t>
        <a:bodyPr/>
        <a:lstStyle/>
        <a:p>
          <a:endParaRPr lang="en-US"/>
        </a:p>
      </dgm:t>
    </dgm:pt>
    <dgm:pt modelId="{1CCAF248-8652-44C1-84F3-06AC0EFFF8A4}" type="pres">
      <dgm:prSet presAssocID="{FE608C8F-A1A4-4283-B2F6-BF0A8C5A1DBE}" presName="spacer" presStyleCnt="0"/>
      <dgm:spPr/>
    </dgm:pt>
    <dgm:pt modelId="{32A2C8C6-8799-47FD-8C0D-3265B640B303}" type="pres">
      <dgm:prSet presAssocID="{C61D8196-80BB-4D35-BD13-D0C1DA8131BC}" presName="comp" presStyleCnt="0"/>
      <dgm:spPr/>
    </dgm:pt>
    <dgm:pt modelId="{CAEE08B3-1990-4730-B352-C1BE95C73039}" type="pres">
      <dgm:prSet presAssocID="{C61D8196-80BB-4D35-BD13-D0C1DA8131BC}" presName="box" presStyleLbl="node1" presStyleIdx="2" presStyleCnt="4"/>
      <dgm:spPr>
        <a:prstGeom prst="round2DiagRect">
          <a:avLst/>
        </a:prstGeom>
      </dgm:spPr>
      <dgm:t>
        <a:bodyPr/>
        <a:lstStyle/>
        <a:p>
          <a:endParaRPr lang="en-US"/>
        </a:p>
      </dgm:t>
    </dgm:pt>
    <dgm:pt modelId="{0B2BB8AA-4092-4C07-BA8C-D47A4D6D5285}" type="pres">
      <dgm:prSet presAssocID="{C61D8196-80BB-4D35-BD13-D0C1DA8131BC}" presName="img" presStyleLbl="fgImgPlace1" presStyleIdx="2" presStyleCnt="4" custFlipVert="0"/>
      <dgm:spPr>
        <a:prstGeom prst="round2DiagRect">
          <a:avLst/>
        </a:prstGeom>
        <a:blipFill rotWithShape="0">
          <a:blip xmlns:r="http://schemas.openxmlformats.org/officeDocument/2006/relationships" r:embed="rId3"/>
          <a:stretch>
            <a:fillRect/>
          </a:stretch>
        </a:blipFill>
        <a:effectLst>
          <a:glow rad="101600">
            <a:schemeClr val="bg1">
              <a:alpha val="40000"/>
            </a:schemeClr>
          </a:glow>
        </a:effectLst>
      </dgm:spPr>
      <dgm:t>
        <a:bodyPr/>
        <a:lstStyle/>
        <a:p>
          <a:endParaRPr lang="en-US"/>
        </a:p>
      </dgm:t>
    </dgm:pt>
    <dgm:pt modelId="{A4E1CAE1-4D24-4D7F-A35F-F32935000A10}" type="pres">
      <dgm:prSet presAssocID="{C61D8196-80BB-4D35-BD13-D0C1DA8131BC}" presName="text" presStyleLbl="node1" presStyleIdx="2" presStyleCnt="4">
        <dgm:presLayoutVars>
          <dgm:bulletEnabled val="1"/>
        </dgm:presLayoutVars>
      </dgm:prSet>
      <dgm:spPr/>
      <dgm:t>
        <a:bodyPr/>
        <a:lstStyle/>
        <a:p>
          <a:endParaRPr lang="en-US"/>
        </a:p>
      </dgm:t>
    </dgm:pt>
    <dgm:pt modelId="{520717BE-6B16-4A5A-B4A1-0CCB3B4708E7}" type="pres">
      <dgm:prSet presAssocID="{C8389595-9C13-4147-A60B-38B9033885D1}" presName="spacer" presStyleCnt="0"/>
      <dgm:spPr/>
    </dgm:pt>
    <dgm:pt modelId="{92D2933D-6B9D-44AD-9181-4F5D8F00793C}" type="pres">
      <dgm:prSet presAssocID="{A1E23F44-E6DA-471D-A9FB-55025F56A5F1}" presName="comp" presStyleCnt="0"/>
      <dgm:spPr/>
    </dgm:pt>
    <dgm:pt modelId="{21987A41-88CE-4917-A47B-5C68237DC6A6}" type="pres">
      <dgm:prSet presAssocID="{A1E23F44-E6DA-471D-A9FB-55025F56A5F1}" presName="box" presStyleLbl="node1" presStyleIdx="3" presStyleCnt="4"/>
      <dgm:spPr>
        <a:prstGeom prst="round2DiagRect">
          <a:avLst/>
        </a:prstGeom>
      </dgm:spPr>
      <dgm:t>
        <a:bodyPr/>
        <a:lstStyle/>
        <a:p>
          <a:endParaRPr lang="en-US"/>
        </a:p>
      </dgm:t>
    </dgm:pt>
    <dgm:pt modelId="{AB2C5E68-71D1-45BF-8944-A26400AB737A}" type="pres">
      <dgm:prSet presAssocID="{A1E23F44-E6DA-471D-A9FB-55025F56A5F1}" presName="img" presStyleLbl="fgImgPlace1" presStyleIdx="3" presStyleCnt="4" custFlipVert="0"/>
      <dgm:spPr>
        <a:prstGeom prst="round2DiagRect">
          <a:avLst/>
        </a:prstGeom>
        <a:blipFill rotWithShape="0">
          <a:blip xmlns:r="http://schemas.openxmlformats.org/officeDocument/2006/relationships" r:embed="rId4"/>
          <a:stretch>
            <a:fillRect/>
          </a:stretch>
        </a:blipFill>
        <a:effectLst>
          <a:glow rad="101600">
            <a:schemeClr val="bg1">
              <a:alpha val="40000"/>
            </a:schemeClr>
          </a:glow>
        </a:effectLst>
      </dgm:spPr>
      <dgm:t>
        <a:bodyPr/>
        <a:lstStyle/>
        <a:p>
          <a:endParaRPr lang="en-US"/>
        </a:p>
      </dgm:t>
    </dgm:pt>
    <dgm:pt modelId="{9AC0065A-AD2B-4039-BB69-4C346A774888}" type="pres">
      <dgm:prSet presAssocID="{A1E23F44-E6DA-471D-A9FB-55025F56A5F1}" presName="text" presStyleLbl="node1" presStyleIdx="3" presStyleCnt="4">
        <dgm:presLayoutVars>
          <dgm:bulletEnabled val="1"/>
        </dgm:presLayoutVars>
      </dgm:prSet>
      <dgm:spPr/>
      <dgm:t>
        <a:bodyPr/>
        <a:lstStyle/>
        <a:p>
          <a:endParaRPr lang="en-US"/>
        </a:p>
      </dgm:t>
    </dgm:pt>
  </dgm:ptLst>
  <dgm:cxnLst>
    <dgm:cxn modelId="{506D686F-7DAD-4CA6-B31F-27D8CDFBC900}" srcId="{D50D64BD-6D7B-4E09-8443-719A99590DD2}" destId="{DE3D2741-EF75-40BE-A2AA-C4466FBCF7D9}" srcOrd="1" destOrd="0" parTransId="{2A557D5A-41E3-4078-A4D9-605945365763}" sibTransId="{FE608C8F-A1A4-4283-B2F6-BF0A8C5A1DBE}"/>
    <dgm:cxn modelId="{658850A7-51A7-49D1-8A80-F4B8FF016253}" srcId="{D50D64BD-6D7B-4E09-8443-719A99590DD2}" destId="{A1E23F44-E6DA-471D-A9FB-55025F56A5F1}" srcOrd="3" destOrd="0" parTransId="{6B0D0E97-F911-45B4-9066-96DE855A9564}" sibTransId="{C66BAFE4-518E-4344-A5F5-2D4722ABC643}"/>
    <dgm:cxn modelId="{8B049C4D-DFBB-43DB-B7A1-DA13019F087F}" type="presOf" srcId="{D50D64BD-6D7B-4E09-8443-719A99590DD2}" destId="{3D04899B-D862-420D-8F49-1893A76AF67C}" srcOrd="0" destOrd="0" presId="urn:microsoft.com/office/officeart/2005/8/layout/vList4#1"/>
    <dgm:cxn modelId="{26547851-0577-4C58-8D3E-769D6B641769}" srcId="{D50D64BD-6D7B-4E09-8443-719A99590DD2}" destId="{C61D8196-80BB-4D35-BD13-D0C1DA8131BC}" srcOrd="2" destOrd="0" parTransId="{8B1A8533-F804-40D6-901B-49FBFBBC55B6}" sibTransId="{C8389595-9C13-4147-A60B-38B9033885D1}"/>
    <dgm:cxn modelId="{FCABF23E-173D-47D9-8C50-4E80F7F00058}" type="presOf" srcId="{DE3D2741-EF75-40BE-A2AA-C4466FBCF7D9}" destId="{F85EA075-D51B-464B-BA17-0A4CB92974CA}" srcOrd="1" destOrd="0" presId="urn:microsoft.com/office/officeart/2005/8/layout/vList4#1"/>
    <dgm:cxn modelId="{7FC136F2-BBC6-4D75-8909-23AC9C6E0616}" type="presOf" srcId="{C61D8196-80BB-4D35-BD13-D0C1DA8131BC}" destId="{CAEE08B3-1990-4730-B352-C1BE95C73039}" srcOrd="0" destOrd="0" presId="urn:microsoft.com/office/officeart/2005/8/layout/vList4#1"/>
    <dgm:cxn modelId="{11E197F5-6917-46EC-9FF9-73E92F749254}" type="presOf" srcId="{C61D8196-80BB-4D35-BD13-D0C1DA8131BC}" destId="{A4E1CAE1-4D24-4D7F-A35F-F32935000A10}" srcOrd="1" destOrd="0" presId="urn:microsoft.com/office/officeart/2005/8/layout/vList4#1"/>
    <dgm:cxn modelId="{B517C609-C33B-474B-BBC9-E5ED8258FB2B}" srcId="{D50D64BD-6D7B-4E09-8443-719A99590DD2}" destId="{2F6F3653-7823-4886-8FE8-5BA461EA5072}" srcOrd="0" destOrd="0" parTransId="{F25EA6DB-85F7-4780-AF22-8EF20F6D1E08}" sibTransId="{49022019-C445-4A7F-BEEF-29DAB25FFA8E}"/>
    <dgm:cxn modelId="{0E3A5649-B035-4223-9B8F-A54AE72B6F3A}" type="presOf" srcId="{2F6F3653-7823-4886-8FE8-5BA461EA5072}" destId="{5EEAA564-2D02-4C79-A0CD-EC5644FDC4FA}" srcOrd="0" destOrd="0" presId="urn:microsoft.com/office/officeart/2005/8/layout/vList4#1"/>
    <dgm:cxn modelId="{9A38F999-804B-4D69-96B3-71D7EA61EBEE}" type="presOf" srcId="{A1E23F44-E6DA-471D-A9FB-55025F56A5F1}" destId="{21987A41-88CE-4917-A47B-5C68237DC6A6}" srcOrd="0" destOrd="0" presId="urn:microsoft.com/office/officeart/2005/8/layout/vList4#1"/>
    <dgm:cxn modelId="{CC1FEDA2-6ED5-42CF-AE1C-9E4F298A7E40}" type="presOf" srcId="{A1E23F44-E6DA-471D-A9FB-55025F56A5F1}" destId="{9AC0065A-AD2B-4039-BB69-4C346A774888}" srcOrd="1" destOrd="0" presId="urn:microsoft.com/office/officeart/2005/8/layout/vList4#1"/>
    <dgm:cxn modelId="{632AC10E-24A8-416D-B57C-5F1156191EEF}" type="presOf" srcId="{DE3D2741-EF75-40BE-A2AA-C4466FBCF7D9}" destId="{2F55DC1D-2488-4424-936F-00C76D4A824B}" srcOrd="0" destOrd="0" presId="urn:microsoft.com/office/officeart/2005/8/layout/vList4#1"/>
    <dgm:cxn modelId="{25D4A9FD-051F-4D1A-B023-37FC9F93EE89}" type="presOf" srcId="{2F6F3653-7823-4886-8FE8-5BA461EA5072}" destId="{2A8EB2AC-5AC5-4E22-91AE-50C3F39A45EA}" srcOrd="1" destOrd="0" presId="urn:microsoft.com/office/officeart/2005/8/layout/vList4#1"/>
    <dgm:cxn modelId="{42D1A41B-8CFC-412E-824C-8249D8DD51D0}" type="presParOf" srcId="{3D04899B-D862-420D-8F49-1893A76AF67C}" destId="{B89EC810-71D2-405B-AE08-B442CC946E02}" srcOrd="0" destOrd="0" presId="urn:microsoft.com/office/officeart/2005/8/layout/vList4#1"/>
    <dgm:cxn modelId="{F19BED29-3CFA-425B-90AF-D5D049009DF1}" type="presParOf" srcId="{B89EC810-71D2-405B-AE08-B442CC946E02}" destId="{5EEAA564-2D02-4C79-A0CD-EC5644FDC4FA}" srcOrd="0" destOrd="0" presId="urn:microsoft.com/office/officeart/2005/8/layout/vList4#1"/>
    <dgm:cxn modelId="{3D55DC3D-5965-4972-9891-7BB3D6946DDC}" type="presParOf" srcId="{B89EC810-71D2-405B-AE08-B442CC946E02}" destId="{36133411-8FE4-4491-BA08-56144C63CB99}" srcOrd="1" destOrd="0" presId="urn:microsoft.com/office/officeart/2005/8/layout/vList4#1"/>
    <dgm:cxn modelId="{C477508B-D027-434D-A26F-5FFA208FBF30}" type="presParOf" srcId="{B89EC810-71D2-405B-AE08-B442CC946E02}" destId="{2A8EB2AC-5AC5-4E22-91AE-50C3F39A45EA}" srcOrd="2" destOrd="0" presId="urn:microsoft.com/office/officeart/2005/8/layout/vList4#1"/>
    <dgm:cxn modelId="{12EFB7E0-AE55-4B32-B54A-7AF4667BDFDE}" type="presParOf" srcId="{3D04899B-D862-420D-8F49-1893A76AF67C}" destId="{F869A8CC-EF8C-4CFA-9835-B9925813F9A0}" srcOrd="1" destOrd="0" presId="urn:microsoft.com/office/officeart/2005/8/layout/vList4#1"/>
    <dgm:cxn modelId="{D0BCBA83-BF03-47C2-A62B-7A8E9F6B23CC}" type="presParOf" srcId="{3D04899B-D862-420D-8F49-1893A76AF67C}" destId="{454B0ABE-DF6A-4B8F-B0CD-89A7FE9A38EA}" srcOrd="2" destOrd="0" presId="urn:microsoft.com/office/officeart/2005/8/layout/vList4#1"/>
    <dgm:cxn modelId="{95EF1E3F-71E4-4730-9E75-9628E9168222}" type="presParOf" srcId="{454B0ABE-DF6A-4B8F-B0CD-89A7FE9A38EA}" destId="{2F55DC1D-2488-4424-936F-00C76D4A824B}" srcOrd="0" destOrd="0" presId="urn:microsoft.com/office/officeart/2005/8/layout/vList4#1"/>
    <dgm:cxn modelId="{885D6A98-F9C3-4DB4-9B1C-F74CDF5F349E}" type="presParOf" srcId="{454B0ABE-DF6A-4B8F-B0CD-89A7FE9A38EA}" destId="{8B82C056-6D44-4EC6-B428-208028A042F5}" srcOrd="1" destOrd="0" presId="urn:microsoft.com/office/officeart/2005/8/layout/vList4#1"/>
    <dgm:cxn modelId="{A5852398-1C88-4298-A916-C28A7B275F3C}" type="presParOf" srcId="{454B0ABE-DF6A-4B8F-B0CD-89A7FE9A38EA}" destId="{F85EA075-D51B-464B-BA17-0A4CB92974CA}" srcOrd="2" destOrd="0" presId="urn:microsoft.com/office/officeart/2005/8/layout/vList4#1"/>
    <dgm:cxn modelId="{57107D3A-BC48-49C8-83B5-A2670898864B}" type="presParOf" srcId="{3D04899B-D862-420D-8F49-1893A76AF67C}" destId="{1CCAF248-8652-44C1-84F3-06AC0EFFF8A4}" srcOrd="3" destOrd="0" presId="urn:microsoft.com/office/officeart/2005/8/layout/vList4#1"/>
    <dgm:cxn modelId="{7B23BA0D-2A52-4FA5-A215-429692C58627}" type="presParOf" srcId="{3D04899B-D862-420D-8F49-1893A76AF67C}" destId="{32A2C8C6-8799-47FD-8C0D-3265B640B303}" srcOrd="4" destOrd="0" presId="urn:microsoft.com/office/officeart/2005/8/layout/vList4#1"/>
    <dgm:cxn modelId="{E76F2236-0E9A-4156-8EDC-FEF580B9958B}" type="presParOf" srcId="{32A2C8C6-8799-47FD-8C0D-3265B640B303}" destId="{CAEE08B3-1990-4730-B352-C1BE95C73039}" srcOrd="0" destOrd="0" presId="urn:microsoft.com/office/officeart/2005/8/layout/vList4#1"/>
    <dgm:cxn modelId="{7F6E45BF-B26F-4229-AED7-594B6CC9612D}" type="presParOf" srcId="{32A2C8C6-8799-47FD-8C0D-3265B640B303}" destId="{0B2BB8AA-4092-4C07-BA8C-D47A4D6D5285}" srcOrd="1" destOrd="0" presId="urn:microsoft.com/office/officeart/2005/8/layout/vList4#1"/>
    <dgm:cxn modelId="{4A108F6B-B8BA-4ECF-9659-C55748058308}" type="presParOf" srcId="{32A2C8C6-8799-47FD-8C0D-3265B640B303}" destId="{A4E1CAE1-4D24-4D7F-A35F-F32935000A10}" srcOrd="2" destOrd="0" presId="urn:microsoft.com/office/officeart/2005/8/layout/vList4#1"/>
    <dgm:cxn modelId="{FB100880-6191-4A04-8DDE-4D40847BA4AF}" type="presParOf" srcId="{3D04899B-D862-420D-8F49-1893A76AF67C}" destId="{520717BE-6B16-4A5A-B4A1-0CCB3B4708E7}" srcOrd="5" destOrd="0" presId="urn:microsoft.com/office/officeart/2005/8/layout/vList4#1"/>
    <dgm:cxn modelId="{D8117780-E212-4D73-A99C-1CEFEF338DD8}" type="presParOf" srcId="{3D04899B-D862-420D-8F49-1893A76AF67C}" destId="{92D2933D-6B9D-44AD-9181-4F5D8F00793C}" srcOrd="6" destOrd="0" presId="urn:microsoft.com/office/officeart/2005/8/layout/vList4#1"/>
    <dgm:cxn modelId="{0DDBA4F5-B012-4E01-8C9E-68DF1002A374}" type="presParOf" srcId="{92D2933D-6B9D-44AD-9181-4F5D8F00793C}" destId="{21987A41-88CE-4917-A47B-5C68237DC6A6}" srcOrd="0" destOrd="0" presId="urn:microsoft.com/office/officeart/2005/8/layout/vList4#1"/>
    <dgm:cxn modelId="{85BCD1B3-7AA2-47CC-919D-1CBF39F2D351}" type="presParOf" srcId="{92D2933D-6B9D-44AD-9181-4F5D8F00793C}" destId="{AB2C5E68-71D1-45BF-8944-A26400AB737A}" srcOrd="1" destOrd="0" presId="urn:microsoft.com/office/officeart/2005/8/layout/vList4#1"/>
    <dgm:cxn modelId="{B54AE685-8024-4C84-8934-C4814A773ABD}" type="presParOf" srcId="{92D2933D-6B9D-44AD-9181-4F5D8F00793C}" destId="{9AC0065A-AD2B-4039-BB69-4C346A774888}" srcOrd="2" destOrd="0" presId="urn:microsoft.com/office/officeart/2005/8/layout/vList4#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DC158-D5CF-44D3-AC74-FD003E28D70A}">
      <dsp:nvSpPr>
        <dsp:cNvPr id="0" name=""/>
        <dsp:cNvSpPr/>
      </dsp:nvSpPr>
      <dsp:spPr>
        <a:xfrm rot="2563438">
          <a:off x="3218907" y="3167560"/>
          <a:ext cx="679712" cy="43813"/>
        </a:xfrm>
        <a:custGeom>
          <a:avLst/>
          <a:gdLst/>
          <a:ahLst/>
          <a:cxnLst/>
          <a:rect l="0" t="0" r="0" b="0"/>
          <a:pathLst>
            <a:path>
              <a:moveTo>
                <a:pt x="0" y="21906"/>
              </a:moveTo>
              <a:lnTo>
                <a:pt x="679712" y="2190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63E94016-D3A5-4FCE-8301-70944FF87E8F}">
      <dsp:nvSpPr>
        <dsp:cNvPr id="0" name=""/>
        <dsp:cNvSpPr/>
      </dsp:nvSpPr>
      <dsp:spPr>
        <a:xfrm>
          <a:off x="3309094" y="2235518"/>
          <a:ext cx="756452" cy="43813"/>
        </a:xfrm>
        <a:custGeom>
          <a:avLst/>
          <a:gdLst/>
          <a:ahLst/>
          <a:cxnLst/>
          <a:rect l="0" t="0" r="0" b="0"/>
          <a:pathLst>
            <a:path>
              <a:moveTo>
                <a:pt x="0" y="21906"/>
              </a:moveTo>
              <a:lnTo>
                <a:pt x="756452" y="2190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22BCEA4B-0890-4220-9556-1CDDFB0A4512}">
      <dsp:nvSpPr>
        <dsp:cNvPr id="0" name=""/>
        <dsp:cNvSpPr/>
      </dsp:nvSpPr>
      <dsp:spPr>
        <a:xfrm rot="19359769">
          <a:off x="3202512" y="1340680"/>
          <a:ext cx="1040233" cy="43813"/>
        </a:xfrm>
        <a:custGeom>
          <a:avLst/>
          <a:gdLst/>
          <a:ahLst/>
          <a:cxnLst/>
          <a:rect l="0" t="0" r="0" b="0"/>
          <a:pathLst>
            <a:path>
              <a:moveTo>
                <a:pt x="0" y="21906"/>
              </a:moveTo>
              <a:lnTo>
                <a:pt x="1040233" y="21906"/>
              </a:lnTo>
            </a:path>
          </a:pathLst>
        </a:custGeom>
        <a:noFill/>
        <a:ln w="25400" cap="flat" cmpd="sng" algn="ctr">
          <a:solidFill>
            <a:schemeClr val="tx1"/>
          </a:solidFill>
          <a:prstDash val="solid"/>
          <a:headEnd type="triangle"/>
        </a:ln>
        <a:effectLst/>
      </dsp:spPr>
      <dsp:style>
        <a:lnRef idx="2">
          <a:scrgbClr r="0" g="0" b="0"/>
        </a:lnRef>
        <a:fillRef idx="0">
          <a:scrgbClr r="0" g="0" b="0"/>
        </a:fillRef>
        <a:effectRef idx="0">
          <a:scrgbClr r="0" g="0" b="0"/>
        </a:effectRef>
        <a:fontRef idx="minor"/>
      </dsp:style>
    </dsp:sp>
    <dsp:sp modelId="{51F4EAD3-1682-4678-A02B-7707F22B1C85}">
      <dsp:nvSpPr>
        <dsp:cNvPr id="0" name=""/>
        <dsp:cNvSpPr/>
      </dsp:nvSpPr>
      <dsp:spPr>
        <a:xfrm>
          <a:off x="1464525" y="1172384"/>
          <a:ext cx="2170081" cy="217008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3000" b="-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BA93AC-D3AD-4B28-9115-39B8C4A3C7C0}">
      <dsp:nvSpPr>
        <dsp:cNvPr id="0" name=""/>
        <dsp:cNvSpPr/>
      </dsp:nvSpPr>
      <dsp:spPr>
        <a:xfrm>
          <a:off x="4002667" y="1192"/>
          <a:ext cx="1302400" cy="1302048"/>
        </a:xfrm>
        <a:prstGeom prst="ellipse">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latin typeface="Times New Roman" pitchFamily="18" charset="0"/>
              <a:cs typeface="Times New Roman" pitchFamily="18" charset="0"/>
            </a:rPr>
            <a:t>Strategy</a:t>
          </a:r>
          <a:endParaRPr lang="en-US" sz="1600" b="1" kern="1200" dirty="0">
            <a:latin typeface="Times New Roman" pitchFamily="18" charset="0"/>
            <a:cs typeface="Times New Roman" pitchFamily="18" charset="0"/>
          </a:endParaRPr>
        </a:p>
      </dsp:txBody>
      <dsp:txXfrm>
        <a:off x="4193399" y="191873"/>
        <a:ext cx="920936" cy="920686"/>
      </dsp:txXfrm>
    </dsp:sp>
    <dsp:sp modelId="{165DC621-B2C0-4549-964A-6C5A16796B82}">
      <dsp:nvSpPr>
        <dsp:cNvPr id="0" name=""/>
        <dsp:cNvSpPr/>
      </dsp:nvSpPr>
      <dsp:spPr>
        <a:xfrm>
          <a:off x="5434833" y="1192"/>
          <a:ext cx="1953600" cy="130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Plan for Action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Transformation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tabLst/>
          </a:pPr>
          <a:r>
            <a:rPr lang="en-US" sz="1800" kern="1200" dirty="0" smtClean="0">
              <a:latin typeface="Times New Roman" pitchFamily="18" charset="0"/>
              <a:cs typeface="Times New Roman" pitchFamily="18" charset="0"/>
            </a:rPr>
            <a:t>Interactive &amp; Collaborative Learning</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New Pedagogies &amp; Technologies</a:t>
          </a:r>
          <a:endParaRPr lang="en-US" sz="1800" kern="1200" dirty="0">
            <a:latin typeface="Times New Roman" pitchFamily="18" charset="0"/>
            <a:cs typeface="Times New Roman" pitchFamily="18" charset="0"/>
          </a:endParaRPr>
        </a:p>
      </dsp:txBody>
      <dsp:txXfrm>
        <a:off x="5434833" y="1192"/>
        <a:ext cx="1953600" cy="1302048"/>
      </dsp:txXfrm>
    </dsp:sp>
    <dsp:sp modelId="{2351FE39-4179-4DB3-94A8-84EFD1524303}">
      <dsp:nvSpPr>
        <dsp:cNvPr id="0" name=""/>
        <dsp:cNvSpPr/>
      </dsp:nvSpPr>
      <dsp:spPr>
        <a:xfrm>
          <a:off x="4065547" y="1606400"/>
          <a:ext cx="1302048" cy="1302048"/>
        </a:xfrm>
        <a:prstGeom prst="ellipse">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latin typeface="Times New Roman" pitchFamily="18" charset="0"/>
              <a:cs typeface="Times New Roman" pitchFamily="18" charset="0"/>
            </a:rPr>
            <a:t>Assessmen</a:t>
          </a:r>
          <a:r>
            <a:rPr lang="en-US" sz="1400" b="0" kern="1200" dirty="0" smtClean="0">
              <a:latin typeface="Times New Roman" pitchFamily="18" charset="0"/>
              <a:cs typeface="Times New Roman" pitchFamily="18" charset="0"/>
            </a:rPr>
            <a:t>t</a:t>
          </a:r>
          <a:endParaRPr lang="en-US" sz="1400" b="0" kern="1200" dirty="0">
            <a:latin typeface="Times New Roman" pitchFamily="18" charset="0"/>
            <a:cs typeface="Times New Roman" pitchFamily="18" charset="0"/>
          </a:endParaRPr>
        </a:p>
      </dsp:txBody>
      <dsp:txXfrm>
        <a:off x="4256228" y="1797081"/>
        <a:ext cx="920686" cy="920686"/>
      </dsp:txXfrm>
    </dsp:sp>
    <dsp:sp modelId="{0BE2FF25-E3C6-4F63-A072-FBDC9C3F6BED}">
      <dsp:nvSpPr>
        <dsp:cNvPr id="0" name=""/>
        <dsp:cNvSpPr/>
      </dsp:nvSpPr>
      <dsp:spPr>
        <a:xfrm>
          <a:off x="5497801" y="1606400"/>
          <a:ext cx="1953073" cy="130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Understand Existing Spaces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Projected Growth</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Changing Demographics</a:t>
          </a:r>
          <a:endParaRPr lang="en-US" sz="1800" kern="1200" dirty="0">
            <a:latin typeface="Times New Roman" pitchFamily="18" charset="0"/>
            <a:cs typeface="Times New Roman" pitchFamily="18" charset="0"/>
          </a:endParaRPr>
        </a:p>
      </dsp:txBody>
      <dsp:txXfrm>
        <a:off x="5497801" y="1606400"/>
        <a:ext cx="1953073" cy="1302048"/>
      </dsp:txXfrm>
    </dsp:sp>
    <dsp:sp modelId="{8176EEDF-F573-4220-AC4D-C8DBE2CCB231}">
      <dsp:nvSpPr>
        <dsp:cNvPr id="0" name=""/>
        <dsp:cNvSpPr/>
      </dsp:nvSpPr>
      <dsp:spPr>
        <a:xfrm>
          <a:off x="3635670" y="3210723"/>
          <a:ext cx="1302048" cy="1302048"/>
        </a:xfrm>
        <a:prstGeom prst="ellipse">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b="1" kern="1200" dirty="0" smtClean="0">
              <a:latin typeface="Times New Roman" pitchFamily="18" charset="0"/>
              <a:cs typeface="Times New Roman" pitchFamily="18" charset="0"/>
            </a:rPr>
            <a:t>Concepts</a:t>
          </a:r>
          <a:endParaRPr lang="en-US" sz="1700" b="1" kern="1200" dirty="0">
            <a:latin typeface="Times New Roman" pitchFamily="18" charset="0"/>
            <a:cs typeface="Times New Roman" pitchFamily="18" charset="0"/>
          </a:endParaRPr>
        </a:p>
      </dsp:txBody>
      <dsp:txXfrm>
        <a:off x="3826351" y="3401404"/>
        <a:ext cx="920686" cy="920686"/>
      </dsp:txXfrm>
    </dsp:sp>
    <dsp:sp modelId="{C302A07B-55BD-4964-87A5-153E84EB806C}">
      <dsp:nvSpPr>
        <dsp:cNvPr id="0" name=""/>
        <dsp:cNvSpPr/>
      </dsp:nvSpPr>
      <dsp:spPr>
        <a:xfrm>
          <a:off x="5067924" y="3210723"/>
          <a:ext cx="1953073" cy="1302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Capacity</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Proportions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Distributions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Design Criteria</a:t>
          </a:r>
          <a:endParaRPr lang="en-US" sz="1800" kern="1200" dirty="0">
            <a:latin typeface="Times New Roman" pitchFamily="18" charset="0"/>
            <a:cs typeface="Times New Roman" pitchFamily="18" charset="0"/>
          </a:endParaRPr>
        </a:p>
      </dsp:txBody>
      <dsp:txXfrm>
        <a:off x="5067924" y="3210723"/>
        <a:ext cx="1953073" cy="13020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BF4AF3-FAB8-444C-81AB-52C89640E279}">
      <dsp:nvSpPr>
        <dsp:cNvPr id="0" name=""/>
        <dsp:cNvSpPr/>
      </dsp:nvSpPr>
      <dsp:spPr>
        <a:xfrm>
          <a:off x="0" y="0"/>
          <a:ext cx="8458200" cy="1783080"/>
        </a:xfrm>
        <a:prstGeom prst="roundRect">
          <a:avLst>
            <a:gd name="adj" fmla="val 10000"/>
          </a:avLst>
        </a:prstGeom>
        <a:solidFill>
          <a:schemeClr val="bg1">
            <a:lumMod val="65000"/>
            <a:alpha val="9000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43EB61A-2E04-409F-8F87-79F190ED3CE0}">
      <dsp:nvSpPr>
        <dsp:cNvPr id="0" name=""/>
        <dsp:cNvSpPr/>
      </dsp:nvSpPr>
      <dsp:spPr>
        <a:xfrm>
          <a:off x="256463" y="237743"/>
          <a:ext cx="1471346" cy="130759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572025E-E8B8-4F94-94D0-DC22D7F762FB}">
      <dsp:nvSpPr>
        <dsp:cNvPr id="0" name=""/>
        <dsp:cNvSpPr/>
      </dsp:nvSpPr>
      <dsp:spPr>
        <a:xfrm rot="10800000">
          <a:off x="256463" y="1783079"/>
          <a:ext cx="1471346" cy="2179320"/>
        </a:xfrm>
        <a:prstGeom prst="round2SameRect">
          <a:avLst>
            <a:gd name="adj1" fmla="val 10500"/>
            <a:gd name="adj2" fmla="val 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3152" tIns="274320" rIns="73152" bIns="120904" numCol="1" spcCol="1270" anchor="t" anchorCtr="0">
          <a:noAutofit/>
        </a:bodyPr>
        <a:lstStyle/>
        <a:p>
          <a:pPr lvl="0" algn="l" defTabSz="755650">
            <a:lnSpc>
              <a:spcPct val="90000"/>
            </a:lnSpc>
            <a:spcBef>
              <a:spcPct val="0"/>
            </a:spcBef>
            <a:spcAft>
              <a:spcPct val="35000"/>
            </a:spcAft>
          </a:pPr>
          <a:r>
            <a:rPr lang="en-US" sz="1700" b="1" kern="1200" dirty="0" smtClean="0">
              <a:latin typeface="Times New Roman" pitchFamily="18" charset="0"/>
              <a:cs typeface="Times New Roman" pitchFamily="18" charset="0"/>
            </a:rPr>
            <a:t>Hybrid</a:t>
          </a:r>
        </a:p>
        <a:p>
          <a:pPr lvl="0" algn="l" defTabSz="755650">
            <a:lnSpc>
              <a:spcPct val="90000"/>
            </a:lnSpc>
            <a:spcBef>
              <a:spcPct val="0"/>
            </a:spcBef>
            <a:spcAft>
              <a:spcPct val="35000"/>
            </a:spcAft>
          </a:pPr>
          <a:r>
            <a:rPr lang="en-US" sz="1200" b="1" kern="1200" dirty="0" smtClean="0">
              <a:latin typeface="Times New Roman" pitchFamily="18" charset="0"/>
              <a:cs typeface="Times New Roman" pitchFamily="18" charset="0"/>
            </a:rPr>
            <a:t>Blended Lecture</a:t>
          </a:r>
        </a:p>
        <a:p>
          <a:pPr lvl="0" algn="l" defTabSz="755650">
            <a:lnSpc>
              <a:spcPct val="90000"/>
            </a:lnSpc>
            <a:spcBef>
              <a:spcPct val="0"/>
            </a:spcBef>
            <a:spcAft>
              <a:spcPct val="35000"/>
            </a:spcAft>
          </a:pPr>
          <a:r>
            <a:rPr lang="en-US" sz="1200" kern="1200" dirty="0" smtClean="0">
              <a:latin typeface="Times New Roman" pitchFamily="18" charset="0"/>
              <a:cs typeface="Times New Roman" pitchFamily="18" charset="0"/>
            </a:rPr>
            <a:t>Capacity 40-100</a:t>
          </a:r>
        </a:p>
        <a:p>
          <a:pPr lvl="0" algn="l" defTabSz="755650">
            <a:lnSpc>
              <a:spcPct val="90000"/>
            </a:lnSpc>
            <a:spcBef>
              <a:spcPct val="0"/>
            </a:spcBef>
            <a:spcAft>
              <a:spcPct val="35000"/>
            </a:spcAft>
          </a:pPr>
          <a:r>
            <a:rPr lang="en-US" sz="1200" kern="1200" dirty="0" smtClean="0">
              <a:latin typeface="Times New Roman" pitchFamily="18" charset="0"/>
              <a:cs typeface="Times New Roman" pitchFamily="18" charset="0"/>
            </a:rPr>
            <a:t>High Ceiling</a:t>
          </a:r>
        </a:p>
        <a:p>
          <a:pPr lvl="0" algn="l" defTabSz="755650">
            <a:lnSpc>
              <a:spcPct val="90000"/>
            </a:lnSpc>
            <a:spcBef>
              <a:spcPct val="0"/>
            </a:spcBef>
            <a:spcAft>
              <a:spcPct val="35000"/>
            </a:spcAft>
          </a:pPr>
          <a:r>
            <a:rPr lang="en-US" sz="1200" kern="1200" dirty="0" smtClean="0">
              <a:latin typeface="Times New Roman" pitchFamily="18" charset="0"/>
              <a:cs typeface="Times New Roman" pitchFamily="18" charset="0"/>
            </a:rPr>
            <a:t>Wide Screen</a:t>
          </a:r>
        </a:p>
        <a:p>
          <a:pPr lvl="0" algn="l" defTabSz="755650">
            <a:lnSpc>
              <a:spcPct val="90000"/>
            </a:lnSpc>
            <a:spcBef>
              <a:spcPct val="0"/>
            </a:spcBef>
            <a:spcAft>
              <a:spcPct val="35000"/>
            </a:spcAft>
          </a:pPr>
          <a:r>
            <a:rPr lang="en-US" sz="1200" kern="1200" dirty="0" smtClean="0">
              <a:latin typeface="Times New Roman" pitchFamily="18" charset="0"/>
              <a:cs typeface="Times New Roman" pitchFamily="18" charset="0"/>
            </a:rPr>
            <a:t>Power for Mobile Devices</a:t>
          </a:r>
        </a:p>
        <a:p>
          <a:pPr lvl="0" algn="l" defTabSz="755650">
            <a:lnSpc>
              <a:spcPct val="90000"/>
            </a:lnSpc>
            <a:spcBef>
              <a:spcPct val="0"/>
            </a:spcBef>
            <a:spcAft>
              <a:spcPct val="35000"/>
            </a:spcAft>
          </a:pPr>
          <a:r>
            <a:rPr lang="en-US" sz="1200" kern="1200" dirty="0" smtClean="0">
              <a:latin typeface="Times New Roman" pitchFamily="18" charset="0"/>
              <a:cs typeface="Times New Roman" pitchFamily="18" charset="0"/>
            </a:rPr>
            <a:t>Content Capture</a:t>
          </a:r>
        </a:p>
      </dsp:txBody>
      <dsp:txXfrm rot="10800000">
        <a:off x="301712" y="1783079"/>
        <a:ext cx="1380848" cy="2134071"/>
      </dsp:txXfrm>
    </dsp:sp>
    <dsp:sp modelId="{BF646D7A-C7D0-4489-A68F-61F32B7DB0C6}">
      <dsp:nvSpPr>
        <dsp:cNvPr id="0" name=""/>
        <dsp:cNvSpPr/>
      </dsp:nvSpPr>
      <dsp:spPr>
        <a:xfrm>
          <a:off x="1874945" y="237743"/>
          <a:ext cx="1471346" cy="1307592"/>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1000" b="-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4B0666F-2CF1-4C21-A251-46E6EBFF7C1D}">
      <dsp:nvSpPr>
        <dsp:cNvPr id="0" name=""/>
        <dsp:cNvSpPr/>
      </dsp:nvSpPr>
      <dsp:spPr>
        <a:xfrm rot="10800000">
          <a:off x="1874945" y="1783079"/>
          <a:ext cx="1471346" cy="2179320"/>
        </a:xfrm>
        <a:prstGeom prst="round2SameRect">
          <a:avLst>
            <a:gd name="adj1" fmla="val 10500"/>
            <a:gd name="adj2" fmla="val 0"/>
          </a:avLst>
        </a:prstGeom>
        <a:gradFill rotWithShape="0">
          <a:gsLst>
            <a:gs pos="0">
              <a:schemeClr val="accent2">
                <a:hueOff val="1170380"/>
                <a:satOff val="-1460"/>
                <a:lumOff val="343"/>
                <a:alphaOff val="0"/>
                <a:shade val="51000"/>
                <a:satMod val="130000"/>
              </a:schemeClr>
            </a:gs>
            <a:gs pos="80000">
              <a:schemeClr val="accent2">
                <a:hueOff val="1170380"/>
                <a:satOff val="-1460"/>
                <a:lumOff val="343"/>
                <a:alphaOff val="0"/>
                <a:shade val="93000"/>
                <a:satMod val="130000"/>
              </a:schemeClr>
            </a:gs>
            <a:gs pos="100000">
              <a:schemeClr val="accent2">
                <a:hueOff val="1170380"/>
                <a:satOff val="-1460"/>
                <a:lumOff val="34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3152" tIns="274320" rIns="73152" bIns="113792" numCol="1" spcCol="1270" anchor="t" anchorCtr="0">
          <a:noAutofit/>
        </a:bodyPr>
        <a:lstStyle/>
        <a:p>
          <a:pPr lvl="0" algn="l" defTabSz="711200">
            <a:lnSpc>
              <a:spcPct val="90000"/>
            </a:lnSpc>
            <a:spcBef>
              <a:spcPct val="0"/>
            </a:spcBef>
            <a:spcAft>
              <a:spcPct val="35000"/>
            </a:spcAft>
          </a:pPr>
          <a:r>
            <a:rPr lang="en-US" sz="1600" b="1" kern="1200" dirty="0" smtClean="0">
              <a:latin typeface="Times New Roman" pitchFamily="18" charset="0"/>
              <a:cs typeface="Times New Roman" pitchFamily="18" charset="0"/>
            </a:rPr>
            <a:t>Collaborative</a:t>
          </a:r>
        </a:p>
        <a:p>
          <a:pPr lvl="0" algn="l" defTabSz="711200">
            <a:lnSpc>
              <a:spcPct val="90000"/>
            </a:lnSpc>
            <a:spcBef>
              <a:spcPct val="0"/>
            </a:spcBef>
            <a:spcAft>
              <a:spcPct val="35000"/>
            </a:spcAft>
          </a:pPr>
          <a:r>
            <a:rPr lang="en-US" sz="1200" b="1" kern="1200" dirty="0" smtClean="0">
              <a:latin typeface="Times New Roman" pitchFamily="18" charset="0"/>
              <a:cs typeface="Times New Roman" pitchFamily="18" charset="0"/>
            </a:rPr>
            <a:t>Learning Studio</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Capacity 40-84</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Interactive Displays</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High Ceiling</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Flexible</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Digital Media </a:t>
          </a:r>
        </a:p>
        <a:p>
          <a:pPr lvl="0" algn="l" defTabSz="711200">
            <a:lnSpc>
              <a:spcPct val="90000"/>
            </a:lnSpc>
            <a:spcBef>
              <a:spcPct val="0"/>
            </a:spcBef>
            <a:spcAft>
              <a:spcPct val="35000"/>
            </a:spcAft>
          </a:pPr>
          <a:r>
            <a:rPr lang="en-US" sz="1200" kern="1200" dirty="0" smtClean="0">
              <a:latin typeface="Times New Roman" pitchFamily="18" charset="0"/>
              <a:cs typeface="Times New Roman" pitchFamily="18" charset="0"/>
            </a:rPr>
            <a:t>Group Project</a:t>
          </a:r>
        </a:p>
        <a:p>
          <a:pPr lvl="0" algn="l" defTabSz="711200">
            <a:lnSpc>
              <a:spcPct val="90000"/>
            </a:lnSpc>
            <a:spcBef>
              <a:spcPct val="0"/>
            </a:spcBef>
            <a:spcAft>
              <a:spcPct val="35000"/>
            </a:spcAft>
          </a:pPr>
          <a:endParaRPr lang="en-US" sz="1200" kern="1200" dirty="0">
            <a:latin typeface="Times New Roman" pitchFamily="18" charset="0"/>
            <a:cs typeface="Times New Roman" pitchFamily="18" charset="0"/>
          </a:endParaRPr>
        </a:p>
      </dsp:txBody>
      <dsp:txXfrm rot="10800000">
        <a:off x="1920194" y="1783079"/>
        <a:ext cx="1380848" cy="2134071"/>
      </dsp:txXfrm>
    </dsp:sp>
    <dsp:sp modelId="{41BC1ABA-1F87-4B1E-94EC-41724CD12655}">
      <dsp:nvSpPr>
        <dsp:cNvPr id="0" name=""/>
        <dsp:cNvSpPr/>
      </dsp:nvSpPr>
      <dsp:spPr>
        <a:xfrm>
          <a:off x="3493426" y="237743"/>
          <a:ext cx="1471346" cy="1307592"/>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284ED54-4761-44DA-8086-D5FD397A1C95}">
      <dsp:nvSpPr>
        <dsp:cNvPr id="0" name=""/>
        <dsp:cNvSpPr/>
      </dsp:nvSpPr>
      <dsp:spPr>
        <a:xfrm rot="10800000">
          <a:off x="3493426" y="1783079"/>
          <a:ext cx="1471346" cy="2179320"/>
        </a:xfrm>
        <a:prstGeom prst="round2SameRect">
          <a:avLst>
            <a:gd name="adj1" fmla="val 10500"/>
            <a:gd name="adj2" fmla="val 0"/>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3152" tIns="274320" rIns="73152" bIns="120904" numCol="1" spcCol="1270" anchor="t" anchorCtr="0">
          <a:noAutofit/>
        </a:bodyPr>
        <a:lstStyle/>
        <a:p>
          <a:pPr lvl="0" algn="l" defTabSz="755650">
            <a:lnSpc>
              <a:spcPct val="90000"/>
            </a:lnSpc>
            <a:spcBef>
              <a:spcPct val="0"/>
            </a:spcBef>
            <a:spcAft>
              <a:spcPct val="35000"/>
            </a:spcAft>
          </a:pPr>
          <a:r>
            <a:rPr lang="en-US" sz="1700" b="1" kern="1200" dirty="0" smtClean="0">
              <a:latin typeface="Times New Roman" pitchFamily="18" charset="0"/>
              <a:cs typeface="Times New Roman" pitchFamily="18" charset="0"/>
            </a:rPr>
            <a:t>Flexible</a:t>
          </a:r>
        </a:p>
        <a:p>
          <a:pPr lvl="0" algn="l" defTabSz="755650">
            <a:lnSpc>
              <a:spcPct val="90000"/>
            </a:lnSpc>
            <a:spcBef>
              <a:spcPct val="0"/>
            </a:spcBef>
            <a:spcAft>
              <a:spcPct val="35000"/>
            </a:spcAft>
            <a:tabLst/>
          </a:pPr>
          <a:r>
            <a:rPr lang="en-US" sz="1200" b="1" kern="1200" dirty="0" smtClean="0">
              <a:latin typeface="Times New Roman" pitchFamily="18" charset="0"/>
              <a:cs typeface="Times New Roman" pitchFamily="18" charset="0"/>
            </a:rPr>
            <a:t>Multi-use Room</a:t>
          </a:r>
        </a:p>
        <a:p>
          <a:pPr lvl="0" algn="l" defTabSz="755650">
            <a:lnSpc>
              <a:spcPct val="90000"/>
            </a:lnSpc>
            <a:spcBef>
              <a:spcPct val="0"/>
            </a:spcBef>
            <a:spcAft>
              <a:spcPct val="35000"/>
            </a:spcAft>
            <a:tabLst/>
          </a:pPr>
          <a:r>
            <a:rPr lang="en-US" sz="1200" kern="1200" dirty="0" smtClean="0">
              <a:latin typeface="Times New Roman" pitchFamily="18" charset="0"/>
              <a:cs typeface="Times New Roman" pitchFamily="18" charset="0"/>
            </a:rPr>
            <a:t>Capacity 24-60</a:t>
          </a:r>
        </a:p>
        <a:p>
          <a:pPr lvl="0" algn="l" defTabSz="755650">
            <a:lnSpc>
              <a:spcPct val="90000"/>
            </a:lnSpc>
            <a:spcBef>
              <a:spcPct val="0"/>
            </a:spcBef>
            <a:spcAft>
              <a:spcPct val="35000"/>
            </a:spcAft>
            <a:tabLst/>
          </a:pPr>
          <a:r>
            <a:rPr lang="en-US" sz="1200" kern="1200" dirty="0" smtClean="0">
              <a:latin typeface="Times New Roman" pitchFamily="18" charset="0"/>
              <a:cs typeface="Times New Roman" pitchFamily="18" charset="0"/>
            </a:rPr>
            <a:t>Movable Tables</a:t>
          </a:r>
        </a:p>
        <a:p>
          <a:pPr lvl="0" algn="l" defTabSz="755650">
            <a:lnSpc>
              <a:spcPct val="90000"/>
            </a:lnSpc>
            <a:spcBef>
              <a:spcPct val="0"/>
            </a:spcBef>
            <a:spcAft>
              <a:spcPct val="35000"/>
            </a:spcAft>
            <a:tabLst/>
          </a:pPr>
          <a:r>
            <a:rPr lang="en-US" sz="1200" kern="1200" dirty="0" smtClean="0">
              <a:latin typeface="Times New Roman" pitchFamily="18" charset="0"/>
              <a:cs typeface="Times New Roman" pitchFamily="18" charset="0"/>
            </a:rPr>
            <a:t>Digital Media Distribution</a:t>
          </a:r>
        </a:p>
        <a:p>
          <a:pPr lvl="0" algn="l" defTabSz="755650">
            <a:lnSpc>
              <a:spcPct val="90000"/>
            </a:lnSpc>
            <a:spcBef>
              <a:spcPct val="0"/>
            </a:spcBef>
            <a:spcAft>
              <a:spcPct val="35000"/>
            </a:spcAft>
            <a:tabLst/>
          </a:pPr>
          <a:r>
            <a:rPr lang="en-US" sz="1200" kern="1200" dirty="0" smtClean="0">
              <a:latin typeface="Times New Roman" pitchFamily="18" charset="0"/>
              <a:cs typeface="Times New Roman" pitchFamily="18" charset="0"/>
            </a:rPr>
            <a:t>Collaborative Software &amp; Group Capture </a:t>
          </a:r>
          <a:endParaRPr lang="en-US" sz="1200" kern="1200" dirty="0">
            <a:latin typeface="Times New Roman" pitchFamily="18" charset="0"/>
            <a:cs typeface="Times New Roman" pitchFamily="18" charset="0"/>
          </a:endParaRPr>
        </a:p>
      </dsp:txBody>
      <dsp:txXfrm rot="10800000">
        <a:off x="3538675" y="1783079"/>
        <a:ext cx="1380848" cy="2134071"/>
      </dsp:txXfrm>
    </dsp:sp>
    <dsp:sp modelId="{D88C7409-AB93-4FE3-A61D-F51EE8A4B008}">
      <dsp:nvSpPr>
        <dsp:cNvPr id="0" name=""/>
        <dsp:cNvSpPr/>
      </dsp:nvSpPr>
      <dsp:spPr>
        <a:xfrm>
          <a:off x="5111908" y="237743"/>
          <a:ext cx="1471346" cy="1307592"/>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3000" b="-3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7B5BDBA-3C7A-41F1-8C33-F13937A84B36}">
      <dsp:nvSpPr>
        <dsp:cNvPr id="0" name=""/>
        <dsp:cNvSpPr/>
      </dsp:nvSpPr>
      <dsp:spPr>
        <a:xfrm rot="10800000">
          <a:off x="5111908" y="1783079"/>
          <a:ext cx="1471346" cy="2179320"/>
        </a:xfrm>
        <a:prstGeom prst="round2SameRect">
          <a:avLst>
            <a:gd name="adj1" fmla="val 10500"/>
            <a:gd name="adj2" fmla="val 0"/>
          </a:avLst>
        </a:prstGeom>
        <a:gradFill rotWithShape="0">
          <a:gsLst>
            <a:gs pos="0">
              <a:schemeClr val="accent2">
                <a:hueOff val="3511139"/>
                <a:satOff val="-4379"/>
                <a:lumOff val="1030"/>
                <a:alphaOff val="0"/>
                <a:shade val="51000"/>
                <a:satMod val="130000"/>
              </a:schemeClr>
            </a:gs>
            <a:gs pos="80000">
              <a:schemeClr val="accent2">
                <a:hueOff val="3511139"/>
                <a:satOff val="-4379"/>
                <a:lumOff val="1030"/>
                <a:alphaOff val="0"/>
                <a:shade val="93000"/>
                <a:satMod val="130000"/>
              </a:schemeClr>
            </a:gs>
            <a:gs pos="100000">
              <a:schemeClr val="accent2">
                <a:hueOff val="3511139"/>
                <a:satOff val="-4379"/>
                <a:lumOff val="103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3152" tIns="274320" rIns="73152" bIns="106680" numCol="1" spcCol="1270" anchor="t" anchorCtr="0">
          <a:noAutofit/>
        </a:bodyPr>
        <a:lstStyle/>
        <a:p>
          <a:pPr lvl="0" algn="l" defTabSz="644525">
            <a:lnSpc>
              <a:spcPct val="90000"/>
            </a:lnSpc>
            <a:spcBef>
              <a:spcPct val="0"/>
            </a:spcBef>
            <a:spcAft>
              <a:spcPct val="35000"/>
            </a:spcAft>
          </a:pPr>
          <a:r>
            <a:rPr lang="en-US" sz="1450" b="1" kern="1200" dirty="0" smtClean="0">
              <a:latin typeface="Times New Roman" pitchFamily="18" charset="0"/>
              <a:cs typeface="Times New Roman" pitchFamily="18" charset="0"/>
            </a:rPr>
            <a:t>Conversational</a:t>
          </a:r>
        </a:p>
        <a:p>
          <a:pPr lvl="0" algn="l" defTabSz="644525">
            <a:lnSpc>
              <a:spcPct val="90000"/>
            </a:lnSpc>
            <a:spcBef>
              <a:spcPct val="0"/>
            </a:spcBef>
            <a:spcAft>
              <a:spcPct val="35000"/>
            </a:spcAft>
          </a:pPr>
          <a:r>
            <a:rPr lang="en-US" sz="1300" kern="1200" dirty="0" smtClean="0">
              <a:latin typeface="Times New Roman" pitchFamily="18" charset="0"/>
              <a:cs typeface="Times New Roman" pitchFamily="18" charset="0"/>
            </a:rPr>
            <a:t>Seminar Room</a:t>
          </a:r>
        </a:p>
        <a:p>
          <a:pPr lvl="0" algn="l" defTabSz="644525">
            <a:lnSpc>
              <a:spcPct val="90000"/>
            </a:lnSpc>
            <a:spcBef>
              <a:spcPct val="0"/>
            </a:spcBef>
            <a:spcAft>
              <a:spcPct val="35000"/>
            </a:spcAft>
          </a:pPr>
          <a:r>
            <a:rPr lang="en-US" sz="1300" kern="1200" dirty="0" smtClean="0">
              <a:latin typeface="Times New Roman" pitchFamily="18" charset="0"/>
              <a:cs typeface="Times New Roman" pitchFamily="18" charset="0"/>
            </a:rPr>
            <a:t>Non-hierarchical table layouts</a:t>
          </a:r>
        </a:p>
        <a:p>
          <a:pPr lvl="0" algn="l" defTabSz="644525">
            <a:lnSpc>
              <a:spcPct val="90000"/>
            </a:lnSpc>
            <a:spcBef>
              <a:spcPct val="0"/>
            </a:spcBef>
            <a:spcAft>
              <a:spcPct val="35000"/>
            </a:spcAft>
          </a:pPr>
          <a:r>
            <a:rPr lang="en-US" sz="1300" kern="1200" dirty="0" smtClean="0">
              <a:latin typeface="Times New Roman" pitchFamily="18" charset="0"/>
              <a:cs typeface="Times New Roman" pitchFamily="18" charset="0"/>
            </a:rPr>
            <a:t>Walls enabled for group work</a:t>
          </a:r>
        </a:p>
        <a:p>
          <a:pPr lvl="0" algn="l" defTabSz="644525">
            <a:lnSpc>
              <a:spcPct val="90000"/>
            </a:lnSpc>
            <a:spcBef>
              <a:spcPct val="0"/>
            </a:spcBef>
            <a:spcAft>
              <a:spcPct val="35000"/>
            </a:spcAft>
          </a:pPr>
          <a:r>
            <a:rPr lang="en-US" sz="1300" kern="1200" dirty="0" smtClean="0">
              <a:latin typeface="Times New Roman" pitchFamily="18" charset="0"/>
              <a:cs typeface="Times New Roman" pitchFamily="18" charset="0"/>
            </a:rPr>
            <a:t>Group work capture</a:t>
          </a:r>
        </a:p>
        <a:p>
          <a:pPr lvl="0" algn="l" defTabSz="644525">
            <a:lnSpc>
              <a:spcPct val="90000"/>
            </a:lnSpc>
            <a:spcBef>
              <a:spcPct val="0"/>
            </a:spcBef>
            <a:spcAft>
              <a:spcPct val="35000"/>
            </a:spcAft>
          </a:pPr>
          <a:endParaRPr lang="en-US" sz="1200" kern="1200" dirty="0">
            <a:latin typeface="Times New Roman" pitchFamily="18" charset="0"/>
            <a:cs typeface="Times New Roman" pitchFamily="18" charset="0"/>
          </a:endParaRPr>
        </a:p>
      </dsp:txBody>
      <dsp:txXfrm rot="10800000">
        <a:off x="5157157" y="1783079"/>
        <a:ext cx="1380848" cy="2134071"/>
      </dsp:txXfrm>
    </dsp:sp>
    <dsp:sp modelId="{B68F94D2-D73D-420A-802B-DFDC9BE4ED4C}">
      <dsp:nvSpPr>
        <dsp:cNvPr id="0" name=""/>
        <dsp:cNvSpPr/>
      </dsp:nvSpPr>
      <dsp:spPr>
        <a:xfrm>
          <a:off x="6730389" y="237743"/>
          <a:ext cx="1471346" cy="1307592"/>
        </a:xfrm>
        <a:prstGeom prst="roundRect">
          <a:avLst>
            <a:gd name="adj" fmla="val 1000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t="-1000" b="-1000"/>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B706799-997B-4F74-B652-58B58A51EA58}">
      <dsp:nvSpPr>
        <dsp:cNvPr id="0" name=""/>
        <dsp:cNvSpPr/>
      </dsp:nvSpPr>
      <dsp:spPr>
        <a:xfrm rot="10800000">
          <a:off x="6730389" y="1783079"/>
          <a:ext cx="1471346" cy="2179320"/>
        </a:xfrm>
        <a:prstGeom prst="round2SameRect">
          <a:avLst>
            <a:gd name="adj1" fmla="val 10500"/>
            <a:gd name="adj2" fmla="val 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3152" tIns="274320" rIns="73152" bIns="120904" numCol="1" spcCol="1270" anchor="t" anchorCtr="0">
          <a:noAutofit/>
        </a:bodyPr>
        <a:lstStyle/>
        <a:p>
          <a:pPr lvl="0" algn="l" defTabSz="755650">
            <a:lnSpc>
              <a:spcPct val="90000"/>
            </a:lnSpc>
            <a:spcBef>
              <a:spcPct val="0"/>
            </a:spcBef>
            <a:spcAft>
              <a:spcPct val="35000"/>
            </a:spcAft>
          </a:pPr>
          <a:r>
            <a:rPr lang="en-US" sz="1700" b="1" kern="1200" dirty="0" smtClean="0">
              <a:latin typeface="Times New Roman" pitchFamily="18" charset="0"/>
              <a:cs typeface="Times New Roman" pitchFamily="18" charset="0"/>
            </a:rPr>
            <a:t>Connected</a:t>
          </a:r>
        </a:p>
        <a:p>
          <a:pPr lvl="0" algn="l" defTabSz="755650">
            <a:lnSpc>
              <a:spcPct val="90000"/>
            </a:lnSpc>
            <a:spcBef>
              <a:spcPct val="0"/>
            </a:spcBef>
            <a:spcAft>
              <a:spcPct val="35000"/>
            </a:spcAft>
          </a:pPr>
          <a:r>
            <a:rPr lang="en-US" sz="1300" b="1" kern="1200" dirty="0" smtClean="0">
              <a:latin typeface="Times New Roman" pitchFamily="18" charset="0"/>
              <a:cs typeface="Times New Roman" pitchFamily="18" charset="0"/>
            </a:rPr>
            <a:t>Meeting Room</a:t>
          </a:r>
        </a:p>
        <a:p>
          <a:pPr lvl="0" algn="l" defTabSz="755650">
            <a:lnSpc>
              <a:spcPct val="90000"/>
            </a:lnSpc>
            <a:spcBef>
              <a:spcPct val="0"/>
            </a:spcBef>
            <a:spcAft>
              <a:spcPct val="35000"/>
            </a:spcAft>
          </a:pPr>
          <a:r>
            <a:rPr lang="en-US" sz="1300" b="0" kern="1200" dirty="0" smtClean="0">
              <a:latin typeface="Times New Roman" pitchFamily="18" charset="0"/>
              <a:cs typeface="Times New Roman" pitchFamily="18" charset="0"/>
            </a:rPr>
            <a:t>All walls display</a:t>
          </a:r>
        </a:p>
        <a:p>
          <a:pPr lvl="0" algn="l" defTabSz="755650">
            <a:lnSpc>
              <a:spcPct val="90000"/>
            </a:lnSpc>
            <a:spcBef>
              <a:spcPct val="0"/>
            </a:spcBef>
            <a:spcAft>
              <a:spcPct val="35000"/>
            </a:spcAft>
          </a:pPr>
          <a:r>
            <a:rPr lang="en-US" sz="1300" b="0" kern="1200" dirty="0" smtClean="0">
              <a:latin typeface="Times New Roman" pitchFamily="18" charset="0"/>
              <a:cs typeface="Times New Roman" pitchFamily="18" charset="0"/>
            </a:rPr>
            <a:t>Multiple projectors</a:t>
          </a:r>
        </a:p>
        <a:p>
          <a:pPr lvl="0" algn="l" defTabSz="755650">
            <a:lnSpc>
              <a:spcPct val="90000"/>
            </a:lnSpc>
            <a:spcBef>
              <a:spcPct val="0"/>
            </a:spcBef>
            <a:spcAft>
              <a:spcPct val="35000"/>
            </a:spcAft>
          </a:pPr>
          <a:r>
            <a:rPr lang="en-US" sz="1300" b="0" kern="1200" dirty="0" smtClean="0">
              <a:latin typeface="Times New Roman" pitchFamily="18" charset="0"/>
              <a:cs typeface="Times New Roman" pitchFamily="18" charset="0"/>
            </a:rPr>
            <a:t>Remote participants i.e. Access GRID</a:t>
          </a:r>
        </a:p>
        <a:p>
          <a:pPr lvl="0" algn="l" defTabSz="755650">
            <a:lnSpc>
              <a:spcPct val="90000"/>
            </a:lnSpc>
            <a:spcBef>
              <a:spcPct val="0"/>
            </a:spcBef>
            <a:spcAft>
              <a:spcPct val="35000"/>
            </a:spcAft>
          </a:pPr>
          <a:endParaRPr lang="en-US" sz="1400" b="0" kern="1200" dirty="0" smtClean="0">
            <a:latin typeface="Times New Roman" pitchFamily="18" charset="0"/>
            <a:cs typeface="Times New Roman" pitchFamily="18" charset="0"/>
          </a:endParaRPr>
        </a:p>
        <a:p>
          <a:pPr lvl="0" algn="l" defTabSz="755650">
            <a:lnSpc>
              <a:spcPct val="90000"/>
            </a:lnSpc>
            <a:spcBef>
              <a:spcPct val="0"/>
            </a:spcBef>
            <a:spcAft>
              <a:spcPct val="35000"/>
            </a:spcAft>
          </a:pPr>
          <a:endParaRPr lang="en-US" sz="1400" b="0" kern="1200" dirty="0">
            <a:latin typeface="Times New Roman" pitchFamily="18" charset="0"/>
            <a:cs typeface="Times New Roman" pitchFamily="18" charset="0"/>
          </a:endParaRPr>
        </a:p>
      </dsp:txBody>
      <dsp:txXfrm rot="10800000">
        <a:off x="6775638" y="1783079"/>
        <a:ext cx="1380848" cy="21340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EAA564-2D02-4C79-A0CD-EC5644FDC4FA}">
      <dsp:nvSpPr>
        <dsp:cNvPr id="0" name=""/>
        <dsp:cNvSpPr/>
      </dsp:nvSpPr>
      <dsp:spPr>
        <a:xfrm>
          <a:off x="0" y="0"/>
          <a:ext cx="7231795" cy="977120"/>
        </a:xfrm>
        <a:prstGeom prst="round2Diag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432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latin typeface="Tw Cen MT" pitchFamily="34" charset="0"/>
            </a:rPr>
            <a:t>Classroom Selection by Provost and Deans</a:t>
          </a:r>
          <a:endParaRPr lang="en-US" sz="2800" kern="1200" dirty="0">
            <a:latin typeface="Tw Cen MT" pitchFamily="34" charset="0"/>
          </a:endParaRPr>
        </a:p>
      </dsp:txBody>
      <dsp:txXfrm>
        <a:off x="1544071" y="0"/>
        <a:ext cx="5687723" cy="977120"/>
      </dsp:txXfrm>
    </dsp:sp>
    <dsp:sp modelId="{36133411-8FE4-4491-BA08-56144C63CB99}">
      <dsp:nvSpPr>
        <dsp:cNvPr id="0" name=""/>
        <dsp:cNvSpPr/>
      </dsp:nvSpPr>
      <dsp:spPr>
        <a:xfrm>
          <a:off x="97712" y="97712"/>
          <a:ext cx="1446359" cy="781696"/>
        </a:xfrm>
        <a:prstGeom prst="round2DiagRect">
          <a:avLst/>
        </a:prstGeom>
        <a:blipFill rotWithShape="0">
          <a:blip xmlns:r="http://schemas.openxmlformats.org/officeDocument/2006/relationships" r:embed="rId1"/>
          <a:stretch>
            <a:fillRect/>
          </a:stretch>
        </a:blipFill>
        <a:ln>
          <a:noFill/>
        </a:ln>
        <a:effectLst>
          <a:glow rad="101600">
            <a:schemeClr val="bg1">
              <a:alpha val="40000"/>
            </a:schemeClr>
          </a:glow>
        </a:effectLst>
      </dsp:spPr>
      <dsp:style>
        <a:lnRef idx="0">
          <a:scrgbClr r="0" g="0" b="0"/>
        </a:lnRef>
        <a:fillRef idx="1">
          <a:scrgbClr r="0" g="0" b="0"/>
        </a:fillRef>
        <a:effectRef idx="2">
          <a:scrgbClr r="0" g="0" b="0"/>
        </a:effectRef>
        <a:fontRef idx="minor"/>
      </dsp:style>
    </dsp:sp>
    <dsp:sp modelId="{2F55DC1D-2488-4424-936F-00C76D4A824B}">
      <dsp:nvSpPr>
        <dsp:cNvPr id="0" name=""/>
        <dsp:cNvSpPr/>
      </dsp:nvSpPr>
      <dsp:spPr>
        <a:xfrm>
          <a:off x="0" y="1074832"/>
          <a:ext cx="7231795" cy="977120"/>
        </a:xfrm>
        <a:prstGeom prst="round2DiagRect">
          <a:avLst/>
        </a:prstGeom>
        <a:gradFill rotWithShape="0">
          <a:gsLst>
            <a:gs pos="0">
              <a:schemeClr val="accent3">
                <a:hueOff val="-3163842"/>
                <a:satOff val="-2079"/>
                <a:lumOff val="-4052"/>
                <a:alphaOff val="0"/>
                <a:shade val="51000"/>
                <a:satMod val="130000"/>
              </a:schemeClr>
            </a:gs>
            <a:gs pos="80000">
              <a:schemeClr val="accent3">
                <a:hueOff val="-3163842"/>
                <a:satOff val="-2079"/>
                <a:lumOff val="-4052"/>
                <a:alphaOff val="0"/>
                <a:shade val="93000"/>
                <a:satMod val="130000"/>
              </a:schemeClr>
            </a:gs>
            <a:gs pos="100000">
              <a:schemeClr val="accent3">
                <a:hueOff val="-3163842"/>
                <a:satOff val="-2079"/>
                <a:lumOff val="-405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432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latin typeface="Tw Cen MT" pitchFamily="34" charset="0"/>
            </a:rPr>
            <a:t>$1 M per year for Furniture and Technology – Includes Replacement Plan</a:t>
          </a:r>
          <a:endParaRPr lang="en-US" sz="2600" kern="1200" dirty="0">
            <a:latin typeface="Tw Cen MT" pitchFamily="34" charset="0"/>
          </a:endParaRPr>
        </a:p>
      </dsp:txBody>
      <dsp:txXfrm>
        <a:off x="1544071" y="1074832"/>
        <a:ext cx="5687723" cy="977120"/>
      </dsp:txXfrm>
    </dsp:sp>
    <dsp:sp modelId="{8B82C056-6D44-4EC6-B428-208028A042F5}">
      <dsp:nvSpPr>
        <dsp:cNvPr id="0" name=""/>
        <dsp:cNvSpPr/>
      </dsp:nvSpPr>
      <dsp:spPr>
        <a:xfrm>
          <a:off x="97712" y="1172544"/>
          <a:ext cx="1446359" cy="781696"/>
        </a:xfrm>
        <a:prstGeom prst="round2DiagRect">
          <a:avLst/>
        </a:prstGeom>
        <a:blipFill rotWithShape="0">
          <a:blip xmlns:r="http://schemas.openxmlformats.org/officeDocument/2006/relationships" r:embed="rId2"/>
          <a:stretch>
            <a:fillRect/>
          </a:stretch>
        </a:blipFill>
        <a:ln>
          <a:noFill/>
        </a:ln>
        <a:effectLst>
          <a:glow rad="101600">
            <a:schemeClr val="bg1">
              <a:alpha val="40000"/>
            </a:schemeClr>
          </a:glow>
        </a:effectLst>
      </dsp:spPr>
      <dsp:style>
        <a:lnRef idx="0">
          <a:scrgbClr r="0" g="0" b="0"/>
        </a:lnRef>
        <a:fillRef idx="1">
          <a:scrgbClr r="0" g="0" b="0"/>
        </a:fillRef>
        <a:effectRef idx="2">
          <a:scrgbClr r="0" g="0" b="0"/>
        </a:effectRef>
        <a:fontRef idx="minor"/>
      </dsp:style>
    </dsp:sp>
    <dsp:sp modelId="{CAEE08B3-1990-4730-B352-C1BE95C73039}">
      <dsp:nvSpPr>
        <dsp:cNvPr id="0" name=""/>
        <dsp:cNvSpPr/>
      </dsp:nvSpPr>
      <dsp:spPr>
        <a:xfrm>
          <a:off x="0" y="2149665"/>
          <a:ext cx="7231795" cy="977120"/>
        </a:xfrm>
        <a:prstGeom prst="round2DiagRect">
          <a:avLst/>
        </a:prstGeom>
        <a:gradFill rotWithShape="0">
          <a:gsLst>
            <a:gs pos="0">
              <a:schemeClr val="accent3">
                <a:hueOff val="-6327683"/>
                <a:satOff val="-4157"/>
                <a:lumOff val="-8105"/>
                <a:alphaOff val="0"/>
                <a:shade val="51000"/>
                <a:satMod val="130000"/>
              </a:schemeClr>
            </a:gs>
            <a:gs pos="80000">
              <a:schemeClr val="accent3">
                <a:hueOff val="-6327683"/>
                <a:satOff val="-4157"/>
                <a:lumOff val="-8105"/>
                <a:alphaOff val="0"/>
                <a:shade val="93000"/>
                <a:satMod val="130000"/>
              </a:schemeClr>
            </a:gs>
            <a:gs pos="100000">
              <a:schemeClr val="accent3">
                <a:hueOff val="-6327683"/>
                <a:satOff val="-4157"/>
                <a:lumOff val="-810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432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latin typeface="Tw Cen MT" pitchFamily="34" charset="0"/>
            </a:rPr>
            <a:t>Classrooms must be centrally scheduled by the Registrar</a:t>
          </a:r>
          <a:endParaRPr lang="en-US" sz="2800" kern="1200" dirty="0">
            <a:latin typeface="Tw Cen MT" pitchFamily="34" charset="0"/>
          </a:endParaRPr>
        </a:p>
      </dsp:txBody>
      <dsp:txXfrm>
        <a:off x="1544071" y="2149665"/>
        <a:ext cx="5687723" cy="977120"/>
      </dsp:txXfrm>
    </dsp:sp>
    <dsp:sp modelId="{0B2BB8AA-4092-4C07-BA8C-D47A4D6D5285}">
      <dsp:nvSpPr>
        <dsp:cNvPr id="0" name=""/>
        <dsp:cNvSpPr/>
      </dsp:nvSpPr>
      <dsp:spPr>
        <a:xfrm>
          <a:off x="97712" y="2247377"/>
          <a:ext cx="1446359" cy="781696"/>
        </a:xfrm>
        <a:prstGeom prst="round2DiagRect">
          <a:avLst/>
        </a:prstGeom>
        <a:blipFill rotWithShape="0">
          <a:blip xmlns:r="http://schemas.openxmlformats.org/officeDocument/2006/relationships" r:embed="rId3"/>
          <a:stretch>
            <a:fillRect/>
          </a:stretch>
        </a:blipFill>
        <a:ln>
          <a:noFill/>
        </a:ln>
        <a:effectLst>
          <a:glow rad="101600">
            <a:schemeClr val="bg1">
              <a:alpha val="40000"/>
            </a:schemeClr>
          </a:glow>
        </a:effectLst>
      </dsp:spPr>
      <dsp:style>
        <a:lnRef idx="0">
          <a:scrgbClr r="0" g="0" b="0"/>
        </a:lnRef>
        <a:fillRef idx="1">
          <a:scrgbClr r="0" g="0" b="0"/>
        </a:fillRef>
        <a:effectRef idx="2">
          <a:scrgbClr r="0" g="0" b="0"/>
        </a:effectRef>
        <a:fontRef idx="minor"/>
      </dsp:style>
    </dsp:sp>
    <dsp:sp modelId="{21987A41-88CE-4917-A47B-5C68237DC6A6}">
      <dsp:nvSpPr>
        <dsp:cNvPr id="0" name=""/>
        <dsp:cNvSpPr/>
      </dsp:nvSpPr>
      <dsp:spPr>
        <a:xfrm>
          <a:off x="0" y="3224498"/>
          <a:ext cx="7231795" cy="977120"/>
        </a:xfrm>
        <a:prstGeom prst="round2DiagRect">
          <a:avLst/>
        </a:prstGeom>
        <a:gradFill rotWithShape="0">
          <a:gsLst>
            <a:gs pos="0">
              <a:schemeClr val="accent3">
                <a:hueOff val="-9491525"/>
                <a:satOff val="-6236"/>
                <a:lumOff val="-12157"/>
                <a:alphaOff val="0"/>
                <a:shade val="51000"/>
                <a:satMod val="130000"/>
              </a:schemeClr>
            </a:gs>
            <a:gs pos="80000">
              <a:schemeClr val="accent3">
                <a:hueOff val="-9491525"/>
                <a:satOff val="-6236"/>
                <a:lumOff val="-12157"/>
                <a:alphaOff val="0"/>
                <a:shade val="93000"/>
                <a:satMod val="130000"/>
              </a:schemeClr>
            </a:gs>
            <a:gs pos="100000">
              <a:schemeClr val="accent3">
                <a:hueOff val="-9491525"/>
                <a:satOff val="-6236"/>
                <a:lumOff val="-1215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4320" tIns="99060" rIns="99060" bIns="99060" numCol="1" spcCol="1270" anchor="ctr" anchorCtr="0">
          <a:noAutofit/>
        </a:bodyPr>
        <a:lstStyle/>
        <a:p>
          <a:pPr lvl="0" algn="l" defTabSz="1155700">
            <a:lnSpc>
              <a:spcPct val="90000"/>
            </a:lnSpc>
            <a:spcBef>
              <a:spcPct val="0"/>
            </a:spcBef>
            <a:spcAft>
              <a:spcPct val="35000"/>
            </a:spcAft>
          </a:pPr>
          <a:r>
            <a:rPr lang="en-US" sz="2600" kern="1200" dirty="0" smtClean="0">
              <a:latin typeface="Tw Cen MT" pitchFamily="34" charset="0"/>
            </a:rPr>
            <a:t>Project will be Assessed and Adjusted. Must include required training and faculty development.</a:t>
          </a:r>
          <a:endParaRPr lang="en-US" sz="2600" kern="1200" dirty="0">
            <a:latin typeface="Tw Cen MT" pitchFamily="34" charset="0"/>
          </a:endParaRPr>
        </a:p>
      </dsp:txBody>
      <dsp:txXfrm>
        <a:off x="1544071" y="3224498"/>
        <a:ext cx="5687723" cy="977120"/>
      </dsp:txXfrm>
    </dsp:sp>
    <dsp:sp modelId="{AB2C5E68-71D1-45BF-8944-A26400AB737A}">
      <dsp:nvSpPr>
        <dsp:cNvPr id="0" name=""/>
        <dsp:cNvSpPr/>
      </dsp:nvSpPr>
      <dsp:spPr>
        <a:xfrm>
          <a:off x="97712" y="3322210"/>
          <a:ext cx="1446359" cy="781696"/>
        </a:xfrm>
        <a:prstGeom prst="round2DiagRect">
          <a:avLst/>
        </a:prstGeom>
        <a:blipFill rotWithShape="0">
          <a:blip xmlns:r="http://schemas.openxmlformats.org/officeDocument/2006/relationships" r:embed="rId4"/>
          <a:stretch>
            <a:fillRect/>
          </a:stretch>
        </a:blipFill>
        <a:ln>
          <a:noFill/>
        </a:ln>
        <a:effectLst>
          <a:glow rad="101600">
            <a:schemeClr val="bg1">
              <a:alpha val="40000"/>
            </a:schemeClr>
          </a:glow>
        </a:effectLst>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1963"/>
          </a:xfrm>
          <a:prstGeom prst="rect">
            <a:avLst/>
          </a:prstGeom>
        </p:spPr>
        <p:txBody>
          <a:bodyPr vert="horz" lIns="92492" tIns="46246" rIns="92492" bIns="46246" rtlCol="0"/>
          <a:lstStyle>
            <a:lvl1pPr algn="l">
              <a:defRPr sz="1200"/>
            </a:lvl1pPr>
          </a:lstStyle>
          <a:p>
            <a:pPr>
              <a:defRPr/>
            </a:pPr>
            <a:endParaRPr lang="en-US"/>
          </a:p>
        </p:txBody>
      </p:sp>
      <p:sp>
        <p:nvSpPr>
          <p:cNvPr id="3" name="Date Placeholder 2"/>
          <p:cNvSpPr>
            <a:spLocks noGrp="1"/>
          </p:cNvSpPr>
          <p:nvPr>
            <p:ph type="dt" idx="1"/>
          </p:nvPr>
        </p:nvSpPr>
        <p:spPr>
          <a:xfrm>
            <a:off x="3937000" y="0"/>
            <a:ext cx="3011488" cy="461963"/>
          </a:xfrm>
          <a:prstGeom prst="rect">
            <a:avLst/>
          </a:prstGeom>
        </p:spPr>
        <p:txBody>
          <a:bodyPr vert="horz" lIns="92492" tIns="46246" rIns="92492" bIns="46246" rtlCol="0"/>
          <a:lstStyle>
            <a:lvl1pPr algn="r">
              <a:defRPr sz="1200"/>
            </a:lvl1pPr>
          </a:lstStyle>
          <a:p>
            <a:pPr>
              <a:defRPr/>
            </a:pPr>
            <a:fld id="{B5ACCDC8-7F94-4857-BA77-24844976138A}" type="datetimeFigureOut">
              <a:rPr lang="en-US"/>
              <a:pPr>
                <a:defRPr/>
              </a:pPr>
              <a:t>10/7/2011</a:t>
            </a:fld>
            <a:endParaRPr lang="en-US"/>
          </a:p>
        </p:txBody>
      </p:sp>
      <p:sp>
        <p:nvSpPr>
          <p:cNvPr id="4" name="Slide Image Placeholder 3"/>
          <p:cNvSpPr>
            <a:spLocks noGrp="1" noRot="1" noChangeAspect="1"/>
          </p:cNvSpPr>
          <p:nvPr>
            <p:ph type="sldImg" idx="2"/>
          </p:nvPr>
        </p:nvSpPr>
        <p:spPr>
          <a:xfrm>
            <a:off x="396875" y="692150"/>
            <a:ext cx="6156325" cy="3463925"/>
          </a:xfrm>
          <a:prstGeom prst="rect">
            <a:avLst/>
          </a:prstGeom>
          <a:noFill/>
          <a:ln w="12700">
            <a:solidFill>
              <a:prstClr val="black"/>
            </a:solidFill>
          </a:ln>
        </p:spPr>
        <p:txBody>
          <a:bodyPr vert="horz" lIns="92492" tIns="46246" rIns="92492" bIns="46246" rtlCol="0" anchor="ctr"/>
          <a:lstStyle/>
          <a:p>
            <a:pPr lvl="0"/>
            <a:endParaRPr lang="en-US" noProof="0" smtClean="0"/>
          </a:p>
        </p:txBody>
      </p:sp>
      <p:sp>
        <p:nvSpPr>
          <p:cNvPr id="5" name="Notes Placeholder 4"/>
          <p:cNvSpPr>
            <a:spLocks noGrp="1"/>
          </p:cNvSpPr>
          <p:nvPr>
            <p:ph type="body" sz="quarter" idx="3"/>
          </p:nvPr>
        </p:nvSpPr>
        <p:spPr>
          <a:xfrm>
            <a:off x="695325" y="4387850"/>
            <a:ext cx="5559425" cy="4156075"/>
          </a:xfrm>
          <a:prstGeom prst="rect">
            <a:avLst/>
          </a:prstGeom>
        </p:spPr>
        <p:txBody>
          <a:bodyPr vert="horz" lIns="92492" tIns="46246" rIns="92492" bIns="46246"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772525"/>
            <a:ext cx="3011488" cy="461963"/>
          </a:xfrm>
          <a:prstGeom prst="rect">
            <a:avLst/>
          </a:prstGeom>
        </p:spPr>
        <p:txBody>
          <a:bodyPr vert="horz" lIns="92492" tIns="46246" rIns="92492" bIns="46246"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37000" y="8772525"/>
            <a:ext cx="3011488" cy="461963"/>
          </a:xfrm>
          <a:prstGeom prst="rect">
            <a:avLst/>
          </a:prstGeom>
        </p:spPr>
        <p:txBody>
          <a:bodyPr vert="horz" lIns="92492" tIns="46246" rIns="92492" bIns="46246" rtlCol="0" anchor="b"/>
          <a:lstStyle>
            <a:lvl1pPr algn="r">
              <a:defRPr sz="1200"/>
            </a:lvl1pPr>
          </a:lstStyle>
          <a:p>
            <a:pPr>
              <a:defRPr/>
            </a:pPr>
            <a:fld id="{E5F4FEE2-B3AA-4E27-97F8-135DA0093B38}" type="slidenum">
              <a:rPr lang="en-US"/>
              <a:pPr>
                <a:defRPr/>
              </a:pPr>
              <a:t>‹#›</a:t>
            </a:fld>
            <a:endParaRPr lang="en-US"/>
          </a:p>
        </p:txBody>
      </p:sp>
    </p:spTree>
    <p:extLst>
      <p:ext uri="{BB962C8B-B14F-4D97-AF65-F5344CB8AC3E}">
        <p14:creationId xmlns:p14="http://schemas.microsoft.com/office/powerpoint/2010/main" val="8852585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93D69C-5885-4CF8-841B-F08BCA7F5907}"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946782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r>
              <a:rPr lang="en-US" sz="1400" dirty="0"/>
              <a:t>Formal Settings</a:t>
            </a:r>
          </a:p>
          <a:p>
            <a:r>
              <a:rPr lang="en-US" sz="1400" dirty="0"/>
              <a:t>Learning Space Inquiry</a:t>
            </a:r>
          </a:p>
          <a:p>
            <a:r>
              <a:rPr lang="en-US" sz="1400" dirty="0"/>
              <a:t>Principles</a:t>
            </a:r>
          </a:p>
          <a:p>
            <a:r>
              <a:rPr lang="en-US" sz="1400" dirty="0"/>
              <a:t>Palette</a:t>
            </a:r>
          </a:p>
          <a:p>
            <a:r>
              <a:rPr lang="en-US" sz="1400" dirty="0"/>
              <a:t>Learning Space Capacity</a:t>
            </a:r>
          </a:p>
          <a:p>
            <a:endParaRPr lang="en-US" sz="1400" b="1" dirty="0"/>
          </a:p>
          <a:p>
            <a:endParaRPr lang="en-US" sz="1400" b="1" dirty="0"/>
          </a:p>
          <a:p>
            <a:r>
              <a:rPr lang="en-US" sz="1400" b="1" dirty="0"/>
              <a:t>Animated picture list with color text tabs</a:t>
            </a:r>
          </a:p>
          <a:p>
            <a:r>
              <a:rPr lang="en-US" sz="1400" dirty="0"/>
              <a:t>(Intermediate)</a:t>
            </a:r>
          </a:p>
          <a:p>
            <a:endParaRPr lang="en-US" dirty="0"/>
          </a:p>
          <a:p>
            <a:endParaRPr lang="en-US" dirty="0"/>
          </a:p>
          <a:p>
            <a:r>
              <a:rPr lang="en-US" dirty="0"/>
              <a:t>To reproduce the SmartArt effects on this page, do the following:</a:t>
            </a:r>
          </a:p>
          <a:p>
            <a:pPr marL="231229" indent="-231229" defTabSz="924916">
              <a:buFont typeface="+mj-lt"/>
              <a:buAutoNum type="arabicPeriod"/>
              <a:defRPr/>
            </a:pPr>
            <a:r>
              <a:rPr lang="en-US" dirty="0"/>
              <a:t>On the </a:t>
            </a:r>
            <a:r>
              <a:rPr lang="en-US" b="1" dirty="0"/>
              <a:t>Home</a:t>
            </a:r>
            <a:r>
              <a:rPr lang="en-US" dirty="0"/>
              <a:t> tab, in the </a:t>
            </a:r>
            <a:r>
              <a:rPr lang="en-US" b="1" dirty="0"/>
              <a:t>Slides</a:t>
            </a:r>
            <a:r>
              <a:rPr lang="en-US" dirty="0"/>
              <a:t> group, click </a:t>
            </a:r>
            <a:r>
              <a:rPr lang="en-US" b="1" dirty="0"/>
              <a:t>Layout</a:t>
            </a:r>
            <a:r>
              <a:rPr lang="en-US" dirty="0"/>
              <a:t>, and then click </a:t>
            </a:r>
            <a:r>
              <a:rPr lang="en-US" b="1" dirty="0"/>
              <a:t>Blank</a:t>
            </a:r>
            <a:r>
              <a:rPr lang="en-US" dirty="0"/>
              <a:t>. </a:t>
            </a:r>
          </a:p>
          <a:p>
            <a:pPr marL="231229" indent="-231229" defTabSz="924916">
              <a:buFont typeface="+mj-lt"/>
              <a:buAutoNum type="arabicPeriod"/>
              <a:defRPr/>
            </a:pPr>
            <a:r>
              <a:rPr lang="en-US" dirty="0"/>
              <a:t>On the </a:t>
            </a:r>
            <a:r>
              <a:rPr lang="en-US" b="1" dirty="0"/>
              <a:t>Insert tab</a:t>
            </a:r>
            <a:r>
              <a:rPr lang="en-US" dirty="0"/>
              <a:t>, in the </a:t>
            </a:r>
            <a:r>
              <a:rPr lang="en-US" b="1" dirty="0"/>
              <a:t>Illustrations</a:t>
            </a:r>
            <a:r>
              <a:rPr lang="en-US" dirty="0"/>
              <a:t> group, click </a:t>
            </a:r>
            <a:r>
              <a:rPr lang="en-US" b="1" dirty="0"/>
              <a:t>SmartArt</a:t>
            </a:r>
            <a:r>
              <a:rPr lang="en-US" dirty="0"/>
              <a:t>.</a:t>
            </a:r>
          </a:p>
          <a:p>
            <a:pPr marL="231229" indent="-231229">
              <a:buFont typeface="+mj-lt"/>
              <a:buAutoNum type="arabicPeriod"/>
            </a:pPr>
            <a:r>
              <a:rPr lang="en-US" dirty="0"/>
              <a:t>In the </a:t>
            </a:r>
            <a:r>
              <a:rPr lang="en-US" b="1" dirty="0"/>
              <a:t>Choose a SmartArt Graphic </a:t>
            </a:r>
            <a:r>
              <a:rPr lang="en-US" dirty="0"/>
              <a:t>dialog box, in the left pane, click </a:t>
            </a:r>
            <a:r>
              <a:rPr lang="en-US" b="1" dirty="0"/>
              <a:t>List</a:t>
            </a:r>
            <a:r>
              <a:rPr lang="en-US" dirty="0"/>
              <a:t>. In the </a:t>
            </a:r>
            <a:r>
              <a:rPr lang="en-US" b="1" dirty="0"/>
              <a:t>List</a:t>
            </a:r>
            <a:r>
              <a:rPr lang="en-US" dirty="0"/>
              <a:t> pane, double-click </a:t>
            </a:r>
            <a:r>
              <a:rPr lang="en-US" b="1" dirty="0"/>
              <a:t>Horizontal Picture List </a:t>
            </a:r>
            <a:r>
              <a:rPr lang="en-US" dirty="0"/>
              <a:t>(fifth row, second option from the left) to insert the graphic into the slide. </a:t>
            </a:r>
          </a:p>
          <a:p>
            <a:pPr marL="231229" indent="-231229">
              <a:buFont typeface="+mj-lt"/>
              <a:buAutoNum type="arabicPeriod"/>
            </a:pPr>
            <a:r>
              <a:rPr lang="en-US" dirty="0"/>
              <a:t>Press and hold CTRL, and select the picture placeholder and text shape (top and bottom shape) in one of the objects. Under </a:t>
            </a:r>
            <a:r>
              <a:rPr lang="en-US" b="1" dirty="0"/>
              <a:t>SmartArt Tools</a:t>
            </a:r>
            <a:r>
              <a:rPr lang="en-US" dirty="0"/>
              <a:t>,</a:t>
            </a:r>
            <a:r>
              <a:rPr lang="en-US" b="1" dirty="0"/>
              <a:t> </a:t>
            </a:r>
            <a:r>
              <a:rPr lang="en-US" dirty="0"/>
              <a:t>on the </a:t>
            </a:r>
            <a:r>
              <a:rPr lang="en-US" b="1" dirty="0"/>
              <a:t>Design</a:t>
            </a:r>
            <a:r>
              <a:rPr lang="en-US" dirty="0"/>
              <a:t> tab, in the </a:t>
            </a:r>
            <a:r>
              <a:rPr lang="en-US" b="1" dirty="0"/>
              <a:t>Create Graphic </a:t>
            </a:r>
            <a:r>
              <a:rPr lang="en-US" dirty="0"/>
              <a:t>group, click </a:t>
            </a:r>
            <a:r>
              <a:rPr lang="en-US" b="1" dirty="0"/>
              <a:t>Add Shape</a:t>
            </a:r>
            <a:r>
              <a:rPr lang="en-US" dirty="0"/>
              <a:t>, and then click </a:t>
            </a:r>
            <a:r>
              <a:rPr lang="en-US" b="1" dirty="0"/>
              <a:t>Add Shape After</a:t>
            </a:r>
            <a:r>
              <a:rPr lang="en-US" dirty="0"/>
              <a:t>. Repeat this process one more time for a total of five picture placeholders and text shapes. </a:t>
            </a:r>
          </a:p>
          <a:p>
            <a:pPr marL="231229" indent="-231229" defTabSz="924916">
              <a:buFont typeface="+mj-lt"/>
              <a:buAutoNum type="arabicPeriod"/>
              <a:defRPr/>
            </a:pPr>
            <a:r>
              <a:rPr lang="en-US" dirty="0"/>
              <a:t>Select the graphic. Under </a:t>
            </a:r>
            <a:r>
              <a:rPr lang="en-US" b="1" dirty="0"/>
              <a:t>SmartArt Tools</a:t>
            </a:r>
            <a:r>
              <a:rPr lang="en-US" dirty="0"/>
              <a:t>, on the </a:t>
            </a:r>
            <a:r>
              <a:rPr lang="en-US" b="1" dirty="0"/>
              <a:t>Format</a:t>
            </a:r>
            <a:r>
              <a:rPr lang="en-US" dirty="0"/>
              <a:t> tab, click </a:t>
            </a:r>
            <a:r>
              <a:rPr lang="en-US" b="1" dirty="0"/>
              <a:t>Size</a:t>
            </a:r>
            <a:r>
              <a:rPr lang="en-US" dirty="0"/>
              <a:t>, and then do the following:</a:t>
            </a:r>
          </a:p>
          <a:p>
            <a:pPr marL="693687" lvl="1" indent="-231229" defTabSz="924916">
              <a:buFont typeface="Arial" pitchFamily="34" charset="0"/>
              <a:buChar char="•"/>
              <a:defRPr/>
            </a:pPr>
            <a:r>
              <a:rPr lang="en-US" dirty="0"/>
              <a:t>In the </a:t>
            </a:r>
            <a:r>
              <a:rPr lang="en-US" b="1" dirty="0"/>
              <a:t>Height</a:t>
            </a:r>
            <a:r>
              <a:rPr lang="en-US" dirty="0"/>
              <a:t> box, enter </a:t>
            </a:r>
            <a:r>
              <a:rPr lang="en-US" b="1" dirty="0"/>
              <a:t>4.44”</a:t>
            </a:r>
            <a:r>
              <a:rPr lang="en-US" dirty="0"/>
              <a:t>.</a:t>
            </a:r>
          </a:p>
          <a:p>
            <a:pPr marL="693687" lvl="1" indent="-231229" defTabSz="924916">
              <a:buFont typeface="Arial" pitchFamily="34" charset="0"/>
              <a:buChar char="•"/>
              <a:defRPr/>
            </a:pPr>
            <a:r>
              <a:rPr lang="en-US" dirty="0"/>
              <a:t>In the </a:t>
            </a:r>
            <a:r>
              <a:rPr lang="en-US" b="1" dirty="0"/>
              <a:t>Width</a:t>
            </a:r>
            <a:r>
              <a:rPr lang="en-US" dirty="0"/>
              <a:t> box, enter </a:t>
            </a:r>
            <a:r>
              <a:rPr lang="en-US" b="1" dirty="0"/>
              <a:t>9.25”</a:t>
            </a:r>
            <a:r>
              <a:rPr lang="en-US" dirty="0"/>
              <a:t>.</a:t>
            </a:r>
          </a:p>
          <a:p>
            <a:pPr marL="231229" indent="-231229" defTabSz="924916">
              <a:buFont typeface="+mj-lt"/>
              <a:buAutoNum type="arabicPeriod"/>
              <a:defRPr/>
            </a:pPr>
            <a:r>
              <a:rPr lang="en-US" dirty="0"/>
              <a:t>Under </a:t>
            </a:r>
            <a:r>
              <a:rPr lang="en-US" b="1" dirty="0"/>
              <a:t>SmartArt Tools</a:t>
            </a:r>
            <a:r>
              <a:rPr lang="en-US" dirty="0"/>
              <a:t>, on the </a:t>
            </a:r>
            <a:r>
              <a:rPr lang="en-US" b="1" dirty="0"/>
              <a:t>Format</a:t>
            </a:r>
            <a:r>
              <a:rPr lang="en-US" dirty="0"/>
              <a:t> tab, click </a:t>
            </a:r>
            <a:r>
              <a:rPr lang="en-US" b="1" dirty="0"/>
              <a:t>Arrange</a:t>
            </a:r>
            <a:r>
              <a:rPr lang="en-US" dirty="0"/>
              <a:t>, click </a:t>
            </a:r>
            <a:r>
              <a:rPr lang="en-US" b="1" dirty="0"/>
              <a:t>Align</a:t>
            </a:r>
            <a:r>
              <a:rPr lang="en-US" dirty="0"/>
              <a:t>, and then do the following:</a:t>
            </a:r>
          </a:p>
          <a:p>
            <a:pPr marL="693687" lvl="1" indent="-231229" defTabSz="924916">
              <a:buFont typeface="+mj-lt"/>
              <a:buAutoNum type="arabicPeriod"/>
              <a:defRPr/>
            </a:pPr>
            <a:r>
              <a:rPr lang="en-US" dirty="0"/>
              <a:t>Click </a:t>
            </a:r>
            <a:r>
              <a:rPr lang="en-US" b="1" dirty="0"/>
              <a:t>Align to Slide</a:t>
            </a:r>
            <a:r>
              <a:rPr lang="en-US" dirty="0"/>
              <a:t>.</a:t>
            </a:r>
          </a:p>
          <a:p>
            <a:pPr marL="693687" lvl="1" indent="-231229" defTabSz="924916">
              <a:buFont typeface="+mj-lt"/>
              <a:buAutoNum type="arabicPeriod"/>
              <a:defRPr/>
            </a:pPr>
            <a:r>
              <a:rPr lang="en-US" dirty="0"/>
              <a:t>Click </a:t>
            </a:r>
            <a:r>
              <a:rPr lang="en-US" b="1" dirty="0"/>
              <a:t>Align Middle</a:t>
            </a:r>
            <a:r>
              <a:rPr lang="en-US" dirty="0"/>
              <a:t>. </a:t>
            </a:r>
          </a:p>
          <a:p>
            <a:pPr marL="693687" lvl="1" indent="-231229" defTabSz="924916">
              <a:buFont typeface="+mj-lt"/>
              <a:buAutoNum type="arabicPeriod"/>
              <a:defRPr/>
            </a:pPr>
            <a:r>
              <a:rPr lang="en-US" dirty="0"/>
              <a:t>Click </a:t>
            </a:r>
            <a:r>
              <a:rPr lang="en-US" b="1" dirty="0"/>
              <a:t>Align Center</a:t>
            </a:r>
            <a:r>
              <a:rPr lang="en-US" dirty="0"/>
              <a:t>. </a:t>
            </a:r>
          </a:p>
          <a:p>
            <a:pPr marL="231229" indent="-231229" defTabSz="924916">
              <a:buFont typeface="+mj-lt"/>
              <a:buAutoNum type="arabicPeriod" startAt="7"/>
              <a:defRPr/>
            </a:pPr>
            <a:r>
              <a:rPr lang="en-US" dirty="0"/>
              <a:t>Select the graphic, and then click one of the arrows on the left border. In the </a:t>
            </a:r>
            <a:r>
              <a:rPr lang="en-US" b="1" dirty="0"/>
              <a:t>Type your text here </a:t>
            </a:r>
            <a:r>
              <a:rPr lang="en-US" dirty="0"/>
              <a:t>dialog box, enter text.</a:t>
            </a:r>
          </a:p>
          <a:p>
            <a:pPr marL="231229" indent="-231229">
              <a:buFont typeface="+mj-lt"/>
              <a:buAutoNum type="arabicPeriod" startAt="7"/>
            </a:pPr>
            <a:r>
              <a:rPr lang="en-US" dirty="0"/>
              <a:t>Press and hold CTRL, and then select all five text boxes in the graphic. On the </a:t>
            </a:r>
            <a:r>
              <a:rPr lang="en-US" b="1" dirty="0"/>
              <a:t>Home</a:t>
            </a:r>
            <a:r>
              <a:rPr lang="en-US" dirty="0"/>
              <a:t> tab, in the </a:t>
            </a:r>
            <a:r>
              <a:rPr lang="en-US" b="1" dirty="0"/>
              <a:t>Font</a:t>
            </a:r>
            <a:r>
              <a:rPr lang="en-US" dirty="0"/>
              <a:t> group, select </a:t>
            </a:r>
            <a:r>
              <a:rPr lang="en-US" b="1" dirty="0"/>
              <a:t>Corbel </a:t>
            </a:r>
            <a:r>
              <a:rPr lang="en-US" dirty="0"/>
              <a:t>from the </a:t>
            </a:r>
            <a:r>
              <a:rPr lang="en-US" b="1" dirty="0"/>
              <a:t>Font </a:t>
            </a:r>
            <a:r>
              <a:rPr lang="en-US" dirty="0"/>
              <a:t>list,</a:t>
            </a:r>
            <a:r>
              <a:rPr lang="en-US" b="1" dirty="0"/>
              <a:t> </a:t>
            </a:r>
            <a:r>
              <a:rPr lang="en-US" dirty="0"/>
              <a:t>and then enter </a:t>
            </a:r>
            <a:r>
              <a:rPr lang="en-US" b="1" dirty="0"/>
              <a:t>22 </a:t>
            </a:r>
            <a:r>
              <a:rPr lang="en-US" dirty="0"/>
              <a:t>in the </a:t>
            </a:r>
            <a:r>
              <a:rPr lang="en-US" b="1" dirty="0"/>
              <a:t>Font Size </a:t>
            </a:r>
            <a:r>
              <a:rPr lang="en-US" dirty="0"/>
              <a:t>box.</a:t>
            </a:r>
          </a:p>
          <a:p>
            <a:pPr marL="231229" indent="-231229">
              <a:buFont typeface="+mj-lt"/>
              <a:buAutoNum type="arabicPeriod" startAt="7"/>
            </a:pPr>
            <a:r>
              <a:rPr lang="en-US" dirty="0"/>
              <a:t>Select the graphic. Under</a:t>
            </a:r>
            <a:r>
              <a:rPr lang="en-US" b="1" dirty="0"/>
              <a:t> SmartArt</a:t>
            </a:r>
            <a:r>
              <a:rPr lang="en-US" dirty="0"/>
              <a:t> </a:t>
            </a:r>
            <a:r>
              <a:rPr lang="en-US" b="1" dirty="0"/>
              <a:t>Tools</a:t>
            </a:r>
            <a:r>
              <a:rPr lang="en-US" dirty="0"/>
              <a:t>, on the </a:t>
            </a:r>
            <a:r>
              <a:rPr lang="en-US" b="1" dirty="0"/>
              <a:t>Design</a:t>
            </a:r>
            <a:r>
              <a:rPr lang="en-US" dirty="0"/>
              <a:t> tab, in the </a:t>
            </a:r>
            <a:r>
              <a:rPr lang="en-US" b="1" dirty="0"/>
              <a:t>SmartArt</a:t>
            </a:r>
            <a:r>
              <a:rPr lang="en-US" dirty="0"/>
              <a:t> </a:t>
            </a:r>
            <a:r>
              <a:rPr lang="en-US" b="1" dirty="0"/>
              <a:t>Styles</a:t>
            </a:r>
            <a:r>
              <a:rPr lang="en-US" dirty="0"/>
              <a:t> group, do the following: </a:t>
            </a:r>
          </a:p>
          <a:p>
            <a:pPr marL="693687" lvl="1" indent="-231229">
              <a:buFont typeface="Arial" pitchFamily="34" charset="0"/>
              <a:buChar char="•"/>
            </a:pPr>
            <a:r>
              <a:rPr lang="en-US" dirty="0"/>
              <a:t>Click </a:t>
            </a:r>
            <a:r>
              <a:rPr lang="en-US" b="1" dirty="0"/>
              <a:t>Change</a:t>
            </a:r>
            <a:r>
              <a:rPr lang="en-US" dirty="0"/>
              <a:t> </a:t>
            </a:r>
            <a:r>
              <a:rPr lang="en-US" b="1" dirty="0"/>
              <a:t>Colors</a:t>
            </a:r>
            <a:r>
              <a:rPr lang="en-US" dirty="0"/>
              <a:t>, and then under </a:t>
            </a:r>
            <a:r>
              <a:rPr lang="en-US" b="1" dirty="0"/>
              <a:t>Colorful</a:t>
            </a:r>
            <a:r>
              <a:rPr lang="en-US" dirty="0"/>
              <a:t> click </a:t>
            </a:r>
            <a:r>
              <a:rPr lang="en-US" b="1" dirty="0"/>
              <a:t>Colorful Range – Accent Colors 2 to 3 </a:t>
            </a:r>
            <a:r>
              <a:rPr lang="en-US" dirty="0"/>
              <a:t>(second option from the left).</a:t>
            </a:r>
          </a:p>
          <a:p>
            <a:pPr marL="693687" lvl="1" indent="-231229">
              <a:buFont typeface="Arial" pitchFamily="34" charset="0"/>
              <a:buChar char="•"/>
            </a:pPr>
            <a:r>
              <a:rPr lang="en-US" dirty="0"/>
              <a:t>Click </a:t>
            </a:r>
            <a:r>
              <a:rPr lang="en-US" b="1" dirty="0"/>
              <a:t>More</a:t>
            </a:r>
            <a:r>
              <a:rPr lang="en-US" dirty="0"/>
              <a:t>, and then under </a:t>
            </a:r>
            <a:r>
              <a:rPr lang="en-US" b="1" dirty="0"/>
              <a:t>Best Match for Document</a:t>
            </a:r>
            <a:r>
              <a:rPr lang="en-US" dirty="0"/>
              <a:t> click </a:t>
            </a:r>
            <a:r>
              <a:rPr lang="en-US" b="1" dirty="0"/>
              <a:t>Moderate Effect </a:t>
            </a:r>
            <a:r>
              <a:rPr lang="en-US" dirty="0"/>
              <a:t>(fourth option from the left).</a:t>
            </a:r>
          </a:p>
          <a:p>
            <a:pPr marL="231229" indent="-231229">
              <a:buFont typeface="+mj-lt"/>
              <a:buAutoNum type="arabicPeriod" startAt="10"/>
            </a:pPr>
            <a:r>
              <a:rPr lang="en-US" dirty="0"/>
              <a:t>Select the rounded rectangle at the top of the graphic. Under</a:t>
            </a:r>
            <a:r>
              <a:rPr lang="en-US" b="1" dirty="0"/>
              <a:t> SmartArt</a:t>
            </a:r>
            <a:r>
              <a:rPr lang="en-US" dirty="0"/>
              <a:t> </a:t>
            </a:r>
            <a:r>
              <a:rPr lang="en-US" b="1" dirty="0"/>
              <a:t>Tools</a:t>
            </a:r>
            <a:r>
              <a:rPr lang="en-US" dirty="0"/>
              <a:t>, on the </a:t>
            </a:r>
            <a:r>
              <a:rPr lang="en-US" b="1" dirty="0"/>
              <a:t>Format</a:t>
            </a:r>
            <a:r>
              <a:rPr lang="en-US" dirty="0"/>
              <a:t> tab, in the </a:t>
            </a:r>
            <a:r>
              <a:rPr lang="en-US" b="1" dirty="0"/>
              <a:t>Shape</a:t>
            </a:r>
            <a:r>
              <a:rPr lang="en-US" dirty="0"/>
              <a:t> </a:t>
            </a:r>
            <a:r>
              <a:rPr lang="en-US" b="1" dirty="0"/>
              <a:t>Styles</a:t>
            </a:r>
            <a:r>
              <a:rPr lang="en-US" dirty="0"/>
              <a:t> group, click the arrow next to </a:t>
            </a:r>
            <a:r>
              <a:rPr lang="en-US" b="1" dirty="0"/>
              <a:t>Shape</a:t>
            </a:r>
            <a:r>
              <a:rPr lang="en-US" dirty="0"/>
              <a:t> </a:t>
            </a:r>
            <a:r>
              <a:rPr lang="en-US" b="1" dirty="0"/>
              <a:t>Fill</a:t>
            </a:r>
            <a:r>
              <a:rPr lang="en-US" dirty="0"/>
              <a:t>, and then under </a:t>
            </a:r>
            <a:r>
              <a:rPr lang="en-US" b="1" dirty="0"/>
              <a:t>Theme Colors </a:t>
            </a:r>
            <a:r>
              <a:rPr lang="en-US" dirty="0"/>
              <a:t>click </a:t>
            </a:r>
            <a:r>
              <a:rPr lang="en-US" b="1" dirty="0"/>
              <a:t>White, Background 1, Darker 35% </a:t>
            </a:r>
            <a:r>
              <a:rPr lang="en-US" dirty="0"/>
              <a:t>(fifth row, first option from the left).</a:t>
            </a:r>
          </a:p>
          <a:p>
            <a:pPr marL="231229" indent="-231229" defTabSz="924916">
              <a:buFont typeface="+mj-lt"/>
              <a:buAutoNum type="arabicPeriod" startAt="10"/>
              <a:defRPr/>
            </a:pPr>
            <a:r>
              <a:rPr lang="en-US" dirty="0"/>
              <a:t>Click each of the five picture placeholders in the SmartArt graphic, select a picture, and then click </a:t>
            </a:r>
            <a:r>
              <a:rPr lang="en-US" b="1" dirty="0"/>
              <a:t>Insert</a:t>
            </a:r>
            <a:r>
              <a:rPr lang="en-US" dirty="0"/>
              <a:t>.</a:t>
            </a:r>
          </a:p>
          <a:p>
            <a:endParaRPr lang="en-US" dirty="0"/>
          </a:p>
          <a:p>
            <a:endParaRPr lang="en-US" dirty="0"/>
          </a:p>
          <a:p>
            <a:r>
              <a:rPr lang="en-US" dirty="0"/>
              <a:t>To reproduce the animation effects on this slide, do the following:</a:t>
            </a:r>
          </a:p>
          <a:p>
            <a:pPr marL="231229" indent="-231229">
              <a:buFont typeface="+mj-lt"/>
              <a:buAutoNum type="arabicPeriod"/>
            </a:pPr>
            <a:r>
              <a:rPr lang="en-US" dirty="0"/>
              <a:t>On the </a:t>
            </a:r>
            <a:r>
              <a:rPr lang="en-US" b="1" dirty="0"/>
              <a:t>Animations</a:t>
            </a:r>
            <a:r>
              <a:rPr lang="en-US" dirty="0"/>
              <a:t> tab, in the </a:t>
            </a:r>
            <a:r>
              <a:rPr lang="en-US" b="1" dirty="0"/>
              <a:t>Advanced Animations</a:t>
            </a:r>
            <a:r>
              <a:rPr lang="en-US" dirty="0"/>
              <a:t> group, click </a:t>
            </a:r>
            <a:r>
              <a:rPr lang="en-US" b="1" dirty="0"/>
              <a:t>Animation Pane</a:t>
            </a:r>
            <a:r>
              <a:rPr lang="en-US" dirty="0"/>
              <a:t>.</a:t>
            </a:r>
          </a:p>
          <a:p>
            <a:pPr marL="231229" indent="-231229">
              <a:buFont typeface="+mj-lt"/>
              <a:buAutoNum type="arabicPeriod"/>
            </a:pPr>
            <a:r>
              <a:rPr lang="en-US" dirty="0"/>
              <a:t>On the slide, select the graphic. On the </a:t>
            </a:r>
            <a:r>
              <a:rPr lang="en-US" b="1" dirty="0"/>
              <a:t>Animations</a:t>
            </a:r>
            <a:r>
              <a:rPr lang="en-US" dirty="0"/>
              <a:t> tab, in the </a:t>
            </a:r>
            <a:r>
              <a:rPr lang="en-US" b="1" dirty="0"/>
              <a:t>Animation</a:t>
            </a:r>
            <a:r>
              <a:rPr lang="en-US" dirty="0"/>
              <a:t> group, click the </a:t>
            </a:r>
            <a:r>
              <a:rPr lang="en-US" b="1" dirty="0"/>
              <a:t>More</a:t>
            </a:r>
            <a:r>
              <a:rPr lang="en-US" dirty="0"/>
              <a:t> arrow at the Effects Gallery and under </a:t>
            </a:r>
            <a:r>
              <a:rPr lang="en-US" b="1" dirty="0"/>
              <a:t>Entrance</a:t>
            </a:r>
            <a:r>
              <a:rPr lang="en-US" dirty="0"/>
              <a:t>, click </a:t>
            </a:r>
            <a:r>
              <a:rPr lang="en-US" b="1" dirty="0"/>
              <a:t>Float In</a:t>
            </a:r>
            <a:r>
              <a:rPr lang="en-US" dirty="0"/>
              <a:t>.</a:t>
            </a:r>
          </a:p>
          <a:p>
            <a:pPr marL="231229" indent="-231229" defTabSz="924916">
              <a:buFont typeface="+mj-lt"/>
              <a:buAutoNum type="arabicPeriod"/>
              <a:defRPr/>
            </a:pPr>
            <a:r>
              <a:rPr lang="en-US" dirty="0"/>
              <a:t>In the </a:t>
            </a:r>
            <a:r>
              <a:rPr lang="en-US" b="1" dirty="0"/>
              <a:t>Animation</a:t>
            </a:r>
            <a:r>
              <a:rPr lang="en-US" dirty="0"/>
              <a:t> group, click </a:t>
            </a:r>
            <a:r>
              <a:rPr lang="en-US" b="1" dirty="0"/>
              <a:t>Effect Options</a:t>
            </a:r>
            <a:r>
              <a:rPr lang="en-US" dirty="0"/>
              <a:t>, and under </a:t>
            </a:r>
            <a:r>
              <a:rPr lang="en-US" b="1" dirty="0"/>
              <a:t>Sequence</a:t>
            </a:r>
            <a:r>
              <a:rPr lang="en-US" dirty="0"/>
              <a:t>, click </a:t>
            </a:r>
            <a:r>
              <a:rPr lang="en-US" b="1" dirty="0"/>
              <a:t>One by One</a:t>
            </a:r>
            <a:r>
              <a:rPr lang="en-US" dirty="0"/>
              <a:t>. </a:t>
            </a:r>
          </a:p>
          <a:p>
            <a:pPr marL="231229" indent="-231229">
              <a:buFont typeface="+mj-lt"/>
              <a:buAutoNum type="arabicPeriod"/>
            </a:pPr>
            <a:r>
              <a:rPr lang="en-US" dirty="0"/>
              <a:t>In the </a:t>
            </a:r>
            <a:r>
              <a:rPr lang="en-US" b="1" dirty="0"/>
              <a:t>Timing</a:t>
            </a:r>
            <a:r>
              <a:rPr lang="en-US" dirty="0"/>
              <a:t> group, in the </a:t>
            </a:r>
            <a:r>
              <a:rPr lang="en-US" b="1" dirty="0"/>
              <a:t>Duration</a:t>
            </a:r>
            <a:r>
              <a:rPr lang="en-US" dirty="0"/>
              <a:t> list, click </a:t>
            </a:r>
            <a:r>
              <a:rPr lang="en-US" b="1" dirty="0"/>
              <a:t>01.00</a:t>
            </a:r>
            <a:r>
              <a:rPr lang="en-US" dirty="0"/>
              <a:t>.</a:t>
            </a:r>
          </a:p>
          <a:p>
            <a:pPr marL="231229" indent="-231229" defTabSz="924916">
              <a:buFont typeface="+mj-lt"/>
              <a:buAutoNum type="arabicPeriod"/>
              <a:defRPr/>
            </a:pPr>
            <a:r>
              <a:rPr lang="en-US" dirty="0"/>
              <a:t>In the </a:t>
            </a:r>
            <a:r>
              <a:rPr lang="en-US" b="1" dirty="0"/>
              <a:t>Animation Pane</a:t>
            </a:r>
            <a:r>
              <a:rPr lang="en-US" dirty="0"/>
              <a:t>, click the double-arrow below the animation effect to expand the list of effects, then do the following to modify the list of effects:</a:t>
            </a:r>
          </a:p>
          <a:p>
            <a:pPr marL="693687" lvl="1" indent="-231229" defTabSz="924916">
              <a:buFont typeface="Arial" pitchFamily="34" charset="0"/>
              <a:buChar char="•"/>
              <a:defRPr/>
            </a:pPr>
            <a:r>
              <a:rPr lang="en-US" dirty="0"/>
              <a:t>Select the first animation effect, and then do the following:</a:t>
            </a:r>
          </a:p>
          <a:p>
            <a:pPr marL="1156145" lvl="2" indent="-231229" defTabSz="924916">
              <a:buFont typeface="+mj-lt"/>
              <a:buAutoNum type="arabicPeriod"/>
              <a:defRPr/>
            </a:pPr>
            <a:r>
              <a:rPr lang="en-US" dirty="0"/>
              <a:t>On the </a:t>
            </a:r>
            <a:r>
              <a:rPr lang="en-US" b="1" dirty="0"/>
              <a:t>Animations</a:t>
            </a:r>
            <a:r>
              <a:rPr lang="en-US" dirty="0"/>
              <a:t> tab, in the </a:t>
            </a:r>
            <a:r>
              <a:rPr lang="en-US" b="1" dirty="0"/>
              <a:t>Animation</a:t>
            </a:r>
            <a:r>
              <a:rPr lang="en-US" dirty="0"/>
              <a:t> group, click the </a:t>
            </a:r>
            <a:r>
              <a:rPr lang="en-US" b="1" dirty="0"/>
              <a:t>More</a:t>
            </a:r>
            <a:r>
              <a:rPr lang="en-US" dirty="0"/>
              <a:t> arrow at the Effects Gallery and then click </a:t>
            </a:r>
            <a:r>
              <a:rPr lang="en-US" b="1" dirty="0"/>
              <a:t>More Entrance Effects</a:t>
            </a:r>
            <a:r>
              <a:rPr lang="en-US" dirty="0"/>
              <a:t>. In the </a:t>
            </a:r>
            <a:r>
              <a:rPr lang="en-US" b="1" dirty="0"/>
              <a:t>Change Entrance Effects</a:t>
            </a:r>
            <a:r>
              <a:rPr lang="en-US" dirty="0"/>
              <a:t> dialog box, under </a:t>
            </a:r>
            <a:r>
              <a:rPr lang="en-US" b="1" dirty="0"/>
              <a:t>Moderate</a:t>
            </a:r>
            <a:r>
              <a:rPr lang="en-US" dirty="0"/>
              <a:t>, click </a:t>
            </a:r>
            <a:r>
              <a:rPr lang="en-US" b="1" dirty="0"/>
              <a:t>Basic Zoom</a:t>
            </a:r>
            <a:r>
              <a:rPr lang="en-US" dirty="0"/>
              <a:t>.</a:t>
            </a:r>
          </a:p>
          <a:p>
            <a:pPr marL="1156145" lvl="2" indent="-231229" defTabSz="924916">
              <a:buFont typeface="+mj-lt"/>
              <a:buAutoNum type="arabicPeriod"/>
              <a:defRPr/>
            </a:pPr>
            <a:r>
              <a:rPr lang="en-US" dirty="0"/>
              <a:t>Click </a:t>
            </a:r>
            <a:r>
              <a:rPr lang="en-US" b="1" dirty="0"/>
              <a:t>Effect Options</a:t>
            </a:r>
            <a:r>
              <a:rPr lang="en-US" dirty="0"/>
              <a:t>, and under </a:t>
            </a:r>
            <a:r>
              <a:rPr lang="en-US" b="1" dirty="0"/>
              <a:t>Zoom</a:t>
            </a:r>
            <a:r>
              <a:rPr lang="en-US" dirty="0"/>
              <a:t>, click </a:t>
            </a:r>
            <a:r>
              <a:rPr lang="en-US" b="1" dirty="0"/>
              <a:t>Out Slightly</a:t>
            </a:r>
            <a:r>
              <a:rPr lang="en-US" dirty="0"/>
              <a:t>. </a:t>
            </a:r>
          </a:p>
          <a:p>
            <a:pPr marL="1156145" lvl="2" indent="-231229" defTabSz="924916">
              <a:buFont typeface="+mj-lt"/>
              <a:buAutoNum type="arabicPeriod"/>
              <a:defRPr/>
            </a:pPr>
            <a:r>
              <a:rPr lang="en-US" dirty="0"/>
              <a:t>In the </a:t>
            </a:r>
            <a:r>
              <a:rPr lang="en-US" b="1" dirty="0"/>
              <a:t>Timing </a:t>
            </a:r>
            <a:r>
              <a:rPr lang="en-US" dirty="0"/>
              <a:t>group, in the </a:t>
            </a:r>
            <a:r>
              <a:rPr lang="en-US" b="1" dirty="0"/>
              <a:t>Start</a:t>
            </a:r>
            <a:r>
              <a:rPr lang="en-US" dirty="0"/>
              <a:t> list, select </a:t>
            </a:r>
            <a:r>
              <a:rPr lang="en-US" b="1" dirty="0"/>
              <a:t>With Previous</a:t>
            </a:r>
            <a:r>
              <a:rPr lang="en-US" dirty="0"/>
              <a:t>.</a:t>
            </a:r>
          </a:p>
          <a:p>
            <a:pPr marL="1156145" lvl="2" indent="-231229" defTabSz="924916">
              <a:buFont typeface="+mj-lt"/>
              <a:buAutoNum type="arabicPeriod"/>
              <a:defRPr/>
            </a:pPr>
            <a:r>
              <a:rPr lang="en-US" dirty="0"/>
              <a:t>Also in the </a:t>
            </a:r>
            <a:r>
              <a:rPr lang="en-US" b="1" dirty="0"/>
              <a:t>Timing</a:t>
            </a:r>
            <a:r>
              <a:rPr lang="en-US" dirty="0"/>
              <a:t> group, in the </a:t>
            </a:r>
            <a:r>
              <a:rPr lang="en-US" b="1" dirty="0"/>
              <a:t>Duration</a:t>
            </a:r>
            <a:r>
              <a:rPr lang="en-US" dirty="0"/>
              <a:t> list, click </a:t>
            </a:r>
            <a:r>
              <a:rPr lang="en-US" b="1" dirty="0"/>
              <a:t>01.00</a:t>
            </a:r>
            <a:r>
              <a:rPr lang="en-US" dirty="0"/>
              <a:t>.</a:t>
            </a:r>
          </a:p>
          <a:p>
            <a:pPr marL="693687" lvl="1" indent="-231229" defTabSz="924916">
              <a:buFont typeface="Arial" pitchFamily="34" charset="0"/>
              <a:buChar char="•"/>
              <a:defRPr/>
            </a:pPr>
            <a:r>
              <a:rPr lang="en-US" dirty="0"/>
              <a:t>Press and hold CTRL, select the third, fifth, seventh, ninth, and 11</a:t>
            </a:r>
            <a:r>
              <a:rPr lang="en-US" baseline="30000" dirty="0"/>
              <a:t>th</a:t>
            </a:r>
            <a:r>
              <a:rPr lang="en-US" dirty="0"/>
              <a:t> animation effects (effects for the text shapes), and then do the following:</a:t>
            </a:r>
          </a:p>
          <a:p>
            <a:pPr marL="1156145" lvl="2" indent="-231229" defTabSz="924916">
              <a:buFont typeface="+mj-lt"/>
              <a:buAutoNum type="arabicPeriod"/>
              <a:defRPr/>
            </a:pPr>
            <a:r>
              <a:rPr lang="en-US" dirty="0"/>
              <a:t>On the </a:t>
            </a:r>
            <a:r>
              <a:rPr lang="en-US" b="1" dirty="0"/>
              <a:t>Animations</a:t>
            </a:r>
            <a:r>
              <a:rPr lang="en-US" dirty="0"/>
              <a:t> tab, in the </a:t>
            </a:r>
            <a:r>
              <a:rPr lang="en-US" b="1" dirty="0"/>
              <a:t>Animation</a:t>
            </a:r>
            <a:r>
              <a:rPr lang="en-US" dirty="0"/>
              <a:t> group, click the </a:t>
            </a:r>
            <a:r>
              <a:rPr lang="en-US" b="1" dirty="0"/>
              <a:t>More</a:t>
            </a:r>
            <a:r>
              <a:rPr lang="en-US" dirty="0"/>
              <a:t> arrow at the Effects Gallery and then click </a:t>
            </a:r>
            <a:r>
              <a:rPr lang="en-US" b="1" dirty="0"/>
              <a:t>More Entrance Effects</a:t>
            </a:r>
            <a:r>
              <a:rPr lang="en-US" dirty="0"/>
              <a:t>. In the </a:t>
            </a:r>
            <a:r>
              <a:rPr lang="en-US" b="1" dirty="0"/>
              <a:t>Change Entrance Effects</a:t>
            </a:r>
            <a:r>
              <a:rPr lang="en-US" dirty="0"/>
              <a:t> dialog box, under </a:t>
            </a:r>
            <a:r>
              <a:rPr lang="en-US" b="1" dirty="0"/>
              <a:t>Basic</a:t>
            </a:r>
            <a:r>
              <a:rPr lang="en-US" dirty="0"/>
              <a:t>, click </a:t>
            </a:r>
            <a:r>
              <a:rPr lang="en-US" b="1" dirty="0"/>
              <a:t>Peek In</a:t>
            </a:r>
            <a:r>
              <a:rPr lang="en-US" dirty="0"/>
              <a:t>, and then click </a:t>
            </a:r>
            <a:r>
              <a:rPr lang="en-US" b="1" dirty="0"/>
              <a:t>OK</a:t>
            </a:r>
            <a:r>
              <a:rPr lang="en-US" dirty="0"/>
              <a:t>. </a:t>
            </a:r>
          </a:p>
          <a:p>
            <a:pPr marL="1156145" lvl="2" indent="-231229" defTabSz="924916">
              <a:lnSpc>
                <a:spcPct val="90000"/>
              </a:lnSpc>
              <a:spcAft>
                <a:spcPts val="607"/>
              </a:spcAft>
              <a:buFont typeface="+mj-lt"/>
              <a:buAutoNum type="arabicPeriod"/>
              <a:defRPr/>
            </a:pPr>
            <a:r>
              <a:rPr lang="en-US" dirty="0"/>
              <a:t>In the </a:t>
            </a:r>
            <a:r>
              <a:rPr lang="en-US" b="1" dirty="0"/>
              <a:t>Animation</a:t>
            </a:r>
            <a:r>
              <a:rPr lang="en-US" dirty="0"/>
              <a:t> group, click </a:t>
            </a:r>
            <a:r>
              <a:rPr lang="en-US" b="1" dirty="0"/>
              <a:t>Effect Options</a:t>
            </a:r>
            <a:r>
              <a:rPr lang="en-US" dirty="0"/>
              <a:t>, and under </a:t>
            </a:r>
            <a:r>
              <a:rPr lang="en-US" b="1" dirty="0"/>
              <a:t>Direction</a:t>
            </a:r>
            <a:r>
              <a:rPr lang="en-US" dirty="0"/>
              <a:t>, click </a:t>
            </a:r>
            <a:r>
              <a:rPr lang="en-US" b="1" dirty="0"/>
              <a:t>From Top</a:t>
            </a:r>
            <a:r>
              <a:rPr lang="en-US" dirty="0"/>
              <a:t>.</a:t>
            </a:r>
            <a:r>
              <a:rPr lang="en-US" b="1" dirty="0"/>
              <a:t> </a:t>
            </a:r>
          </a:p>
          <a:p>
            <a:pPr marL="1156145" lvl="2" indent="-231229" defTabSz="924916">
              <a:buFont typeface="+mj-lt"/>
              <a:buAutoNum type="arabicPeriod"/>
              <a:defRPr/>
            </a:pPr>
            <a:r>
              <a:rPr lang="en-US" dirty="0"/>
              <a:t>In the </a:t>
            </a:r>
            <a:r>
              <a:rPr lang="en-US" b="1" dirty="0"/>
              <a:t>Timing</a:t>
            </a:r>
            <a:r>
              <a:rPr lang="en-US" dirty="0"/>
              <a:t> group, in the </a:t>
            </a:r>
            <a:r>
              <a:rPr lang="en-US" b="1" dirty="0"/>
              <a:t>Duration</a:t>
            </a:r>
            <a:r>
              <a:rPr lang="en-US" dirty="0"/>
              <a:t> list, click </a:t>
            </a:r>
            <a:r>
              <a:rPr lang="en-US" b="1" dirty="0"/>
              <a:t>01.00</a:t>
            </a:r>
            <a:r>
              <a:rPr lang="en-US" dirty="0"/>
              <a:t>.</a:t>
            </a:r>
          </a:p>
          <a:p>
            <a:pPr marL="693687" lvl="1" indent="-231229" defTabSz="924916">
              <a:lnSpc>
                <a:spcPct val="90000"/>
              </a:lnSpc>
              <a:spcAft>
                <a:spcPts val="607"/>
              </a:spcAft>
              <a:buFont typeface="Arial" pitchFamily="34" charset="0"/>
              <a:buChar char="•"/>
              <a:defRPr/>
            </a:pPr>
            <a:r>
              <a:rPr lang="en-US" dirty="0"/>
              <a:t>Press and hold CTRL, select the second, fourth, sixth, eighth, and 10</a:t>
            </a:r>
            <a:r>
              <a:rPr lang="en-US" baseline="30000" dirty="0"/>
              <a:t>th</a:t>
            </a:r>
            <a:r>
              <a:rPr lang="en-US" dirty="0"/>
              <a:t>  animation effects (effects for the pictures). In the </a:t>
            </a:r>
            <a:r>
              <a:rPr lang="en-US" b="1" dirty="0"/>
              <a:t>Timing </a:t>
            </a:r>
            <a:r>
              <a:rPr lang="en-US" dirty="0"/>
              <a:t>group, in the </a:t>
            </a:r>
            <a:r>
              <a:rPr lang="en-US" b="1" dirty="0"/>
              <a:t>Start</a:t>
            </a:r>
            <a:r>
              <a:rPr lang="en-US" dirty="0"/>
              <a:t> list, select </a:t>
            </a:r>
            <a:r>
              <a:rPr lang="en-US" b="1" dirty="0"/>
              <a:t>After Previous</a:t>
            </a:r>
            <a:r>
              <a:rPr lang="en-US" dirty="0"/>
              <a:t>.</a:t>
            </a:r>
          </a:p>
          <a:p>
            <a:endParaRPr lang="en-US" dirty="0"/>
          </a:p>
          <a:p>
            <a:endParaRPr lang="en-US" dirty="0"/>
          </a:p>
          <a:p>
            <a:r>
              <a:rPr lang="en-US" dirty="0"/>
              <a:t>To reproduce the background effects on this slide, do the following:</a:t>
            </a:r>
          </a:p>
          <a:p>
            <a:pPr marL="231229" indent="-231229">
              <a:buFont typeface="+mj-lt"/>
              <a:buAutoNum type="arabicPeriod"/>
            </a:pPr>
            <a:r>
              <a:rPr lang="en-US" dirty="0"/>
              <a:t>Right-click the slide background area, and then click </a:t>
            </a:r>
            <a:r>
              <a:rPr lang="en-US" b="1" dirty="0"/>
              <a:t>Format Background</a:t>
            </a:r>
            <a:r>
              <a:rPr lang="en-US" dirty="0"/>
              <a:t>. In the </a:t>
            </a:r>
            <a:r>
              <a:rPr lang="en-US" b="1" dirty="0"/>
              <a:t>Format Background </a:t>
            </a:r>
            <a:r>
              <a:rPr lang="en-US" dirty="0"/>
              <a:t>dialog box, click </a:t>
            </a:r>
            <a:r>
              <a:rPr lang="en-US" b="1" dirty="0"/>
              <a:t>Fill</a:t>
            </a:r>
            <a:r>
              <a:rPr lang="en-US" dirty="0"/>
              <a:t> in the left pane, select </a:t>
            </a:r>
            <a:r>
              <a:rPr lang="en-US" b="1" dirty="0"/>
              <a:t>Gradient fill</a:t>
            </a:r>
            <a:r>
              <a:rPr lang="en-US" dirty="0"/>
              <a:t> in the </a:t>
            </a:r>
            <a:r>
              <a:rPr lang="en-US" b="1" dirty="0"/>
              <a:t>Fill</a:t>
            </a:r>
            <a:r>
              <a:rPr lang="en-US" dirty="0"/>
              <a:t> pane, and then do the following:</a:t>
            </a:r>
          </a:p>
          <a:p>
            <a:pPr marL="693687" lvl="1" indent="-231229">
              <a:buFont typeface="Arial" pitchFamily="34" charset="0"/>
              <a:buChar char="•"/>
            </a:pPr>
            <a:r>
              <a:rPr lang="en-US" dirty="0"/>
              <a:t>In the </a:t>
            </a:r>
            <a:r>
              <a:rPr lang="en-US" b="1" dirty="0"/>
              <a:t>Type</a:t>
            </a:r>
            <a:r>
              <a:rPr lang="en-US" dirty="0"/>
              <a:t> list, select </a:t>
            </a:r>
            <a:r>
              <a:rPr lang="en-US" b="1" dirty="0"/>
              <a:t>Linear</a:t>
            </a:r>
            <a:r>
              <a:rPr lang="en-US" dirty="0"/>
              <a:t>.</a:t>
            </a:r>
          </a:p>
          <a:p>
            <a:pPr marL="693687" lvl="1" indent="-231229">
              <a:buFont typeface="Arial" pitchFamily="34" charset="0"/>
              <a:buChar char="•"/>
            </a:pPr>
            <a:r>
              <a:rPr lang="en-US" dirty="0"/>
              <a:t>Click the button next to </a:t>
            </a:r>
            <a:r>
              <a:rPr lang="en-US" b="1" dirty="0"/>
              <a:t>Direction</a:t>
            </a:r>
            <a:r>
              <a:rPr lang="en-US" dirty="0"/>
              <a:t>, and then click </a:t>
            </a:r>
            <a:r>
              <a:rPr lang="en-US" b="1" dirty="0"/>
              <a:t>Linear Down </a:t>
            </a:r>
            <a:r>
              <a:rPr lang="en-US" dirty="0"/>
              <a:t>(first row, second option from the left).</a:t>
            </a:r>
          </a:p>
          <a:p>
            <a:pPr marL="231229" indent="-231229">
              <a:buFont typeface="+mj-lt"/>
              <a:buAutoNum type="arabicPeriod"/>
            </a:pPr>
            <a:r>
              <a:rPr lang="en-US" dirty="0"/>
              <a:t>Under </a:t>
            </a:r>
            <a:r>
              <a:rPr lang="en-US" b="1" dirty="0"/>
              <a:t>Gradient stops</a:t>
            </a:r>
            <a:r>
              <a:rPr lang="en-US" dirty="0"/>
              <a:t>, click </a:t>
            </a:r>
            <a:r>
              <a:rPr lang="en-US" b="1" dirty="0"/>
              <a:t>Add gradient stop</a:t>
            </a:r>
            <a:r>
              <a:rPr lang="en-US" dirty="0"/>
              <a:t> or </a:t>
            </a:r>
            <a:r>
              <a:rPr lang="en-US" b="1" dirty="0"/>
              <a:t>Remove gradient stop</a:t>
            </a:r>
            <a:r>
              <a:rPr lang="en-US" dirty="0"/>
              <a:t> until two stops appear on the slider, then customize the gradient stops as follows:</a:t>
            </a:r>
          </a:p>
          <a:p>
            <a:pPr marL="693687" lvl="1" indent="-231229">
              <a:buFont typeface="Arial" pitchFamily="34" charset="0"/>
              <a:buChar char="•"/>
            </a:pPr>
            <a:r>
              <a:rPr lang="en-US" dirty="0"/>
              <a:t>Select the first stop in the slider, and then do the following:</a:t>
            </a:r>
          </a:p>
          <a:p>
            <a:pPr marL="1156145" lvl="2" indent="-231229">
              <a:buFont typeface="Arial" pitchFamily="34" charset="0"/>
              <a:buChar char="•"/>
            </a:pPr>
            <a:r>
              <a:rPr lang="en-US" dirty="0"/>
              <a:t>In the </a:t>
            </a:r>
            <a:r>
              <a:rPr lang="en-US" b="1" dirty="0"/>
              <a:t>Position </a:t>
            </a:r>
            <a:r>
              <a:rPr lang="en-US" dirty="0"/>
              <a:t>box, enter </a:t>
            </a:r>
            <a:r>
              <a:rPr lang="en-US" b="1" dirty="0"/>
              <a:t>0%</a:t>
            </a:r>
            <a:r>
              <a:rPr lang="en-US" dirty="0"/>
              <a:t>.</a:t>
            </a:r>
          </a:p>
          <a:p>
            <a:pPr marL="1156145" lvl="2" indent="-231229" defTabSz="924916">
              <a:buFont typeface="Arial" pitchFamily="34" charset="0"/>
              <a:buChar char="•"/>
              <a:defRPr/>
            </a:pPr>
            <a:r>
              <a:rPr lang="en-US" dirty="0"/>
              <a:t>Click the button next to </a:t>
            </a:r>
            <a:r>
              <a:rPr lang="en-US" b="1" dirty="0"/>
              <a:t>Color</a:t>
            </a:r>
            <a:r>
              <a:rPr lang="en-US" dirty="0"/>
              <a:t>, click </a:t>
            </a:r>
            <a:r>
              <a:rPr lang="en-US" b="1" dirty="0"/>
              <a:t>More Colors</a:t>
            </a:r>
            <a:r>
              <a:rPr lang="en-US" dirty="0"/>
              <a:t>, and then in the </a:t>
            </a:r>
            <a:r>
              <a:rPr lang="en-US" b="1" dirty="0"/>
              <a:t>Colors</a:t>
            </a:r>
            <a:r>
              <a:rPr lang="en-US" dirty="0"/>
              <a:t> dialog box, on the </a:t>
            </a:r>
            <a:r>
              <a:rPr lang="en-US" b="1" dirty="0"/>
              <a:t>Custom</a:t>
            </a:r>
            <a:r>
              <a:rPr lang="en-US" dirty="0"/>
              <a:t> tab, enter values for Red: </a:t>
            </a:r>
            <a:r>
              <a:rPr lang="en-US" b="1" dirty="0"/>
              <a:t>130</a:t>
            </a:r>
            <a:r>
              <a:rPr lang="en-US" dirty="0"/>
              <a:t>, Green: </a:t>
            </a:r>
            <a:r>
              <a:rPr lang="en-US" b="1" dirty="0"/>
              <a:t>126</a:t>
            </a:r>
            <a:r>
              <a:rPr lang="en-US" dirty="0"/>
              <a:t>, and Blue: </a:t>
            </a:r>
            <a:r>
              <a:rPr lang="en-US" b="1" dirty="0"/>
              <a:t>102</a:t>
            </a:r>
            <a:r>
              <a:rPr lang="en-US" dirty="0"/>
              <a:t>.</a:t>
            </a:r>
          </a:p>
          <a:p>
            <a:pPr marL="693687" lvl="1" indent="-231229">
              <a:buFont typeface="Arial" pitchFamily="34" charset="0"/>
              <a:buChar char="•"/>
            </a:pPr>
            <a:r>
              <a:rPr lang="en-US" dirty="0"/>
              <a:t>Select the last stop on the slider, and then do the following: </a:t>
            </a:r>
          </a:p>
          <a:p>
            <a:pPr marL="1156145" lvl="2" indent="-231229">
              <a:buFont typeface="Arial" pitchFamily="34" charset="0"/>
              <a:buChar char="•"/>
            </a:pPr>
            <a:r>
              <a:rPr lang="en-US" dirty="0"/>
              <a:t>In the </a:t>
            </a:r>
            <a:r>
              <a:rPr lang="en-US" b="1" dirty="0"/>
              <a:t>Position </a:t>
            </a:r>
            <a:r>
              <a:rPr lang="en-US" dirty="0"/>
              <a:t>box, enter </a:t>
            </a:r>
            <a:r>
              <a:rPr lang="en-US" b="1" dirty="0"/>
              <a:t>71%</a:t>
            </a:r>
            <a:r>
              <a:rPr lang="en-US" dirty="0"/>
              <a:t>.</a:t>
            </a:r>
          </a:p>
          <a:p>
            <a:pPr marL="1156145" lvl="2" indent="-231229">
              <a:buFont typeface="Arial" pitchFamily="34" charset="0"/>
              <a:buChar char="•"/>
            </a:pPr>
            <a:r>
              <a:rPr lang="en-US" dirty="0"/>
              <a:t>Click the button next to </a:t>
            </a:r>
            <a:r>
              <a:rPr lang="en-US" b="1" dirty="0"/>
              <a:t>Color</a:t>
            </a:r>
            <a:r>
              <a:rPr lang="en-US" dirty="0"/>
              <a:t>, and then click </a:t>
            </a:r>
            <a:r>
              <a:rPr lang="en-US" b="1" dirty="0"/>
              <a:t>Black, Text 1 </a:t>
            </a:r>
            <a:r>
              <a:rPr lang="en-US" dirty="0"/>
              <a:t>(first row, second option from the left). </a:t>
            </a:r>
          </a:p>
          <a:p>
            <a:endParaRPr lang="en-US" dirty="0"/>
          </a:p>
        </p:txBody>
      </p:sp>
      <p:sp>
        <p:nvSpPr>
          <p:cNvPr id="6" name="Slide Image Placeholder 5"/>
          <p:cNvSpPr>
            <a:spLocks noGrp="1" noRot="1" noChangeAspect="1"/>
          </p:cNvSpPr>
          <p:nvPr>
            <p:ph type="sldImg"/>
          </p:nvPr>
        </p:nvSpPr>
        <p:spPr>
          <a:xfrm>
            <a:off x="17463" y="465138"/>
            <a:ext cx="4233862" cy="2382837"/>
          </a:xfr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231229" indent="-231229" defTabSz="924916">
              <a:buFont typeface="+mj-lt"/>
              <a:buAutoNum type="arabicPeriod"/>
              <a:defRPr/>
            </a:pPr>
            <a:endParaRPr lang="en-US" dirty="0"/>
          </a:p>
        </p:txBody>
      </p:sp>
      <p:sp>
        <p:nvSpPr>
          <p:cNvPr id="5" name="Slide Image Placeholder 4"/>
          <p:cNvSpPr>
            <a:spLocks noGrp="1" noRot="1" noChangeAspect="1"/>
          </p:cNvSpPr>
          <p:nvPr>
            <p:ph type="sldImg"/>
          </p:nvPr>
        </p:nvSpPr>
        <p:spPr>
          <a:xfrm>
            <a:off x="396875" y="692150"/>
            <a:ext cx="6156325" cy="3463925"/>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ladsholder til diasbillede 1"/>
          <p:cNvSpPr>
            <a:spLocks noGrp="1" noRot="1" noChangeAspect="1" noTextEdit="1"/>
          </p:cNvSpPr>
          <p:nvPr>
            <p:ph type="sldImg"/>
          </p:nvPr>
        </p:nvSpPr>
        <p:spPr bwMode="auto">
          <a:xfrm>
            <a:off x="396875" y="692150"/>
            <a:ext cx="6156325" cy="3463925"/>
          </a:xfrm>
          <a:noFill/>
          <a:ln>
            <a:solidFill>
              <a:srgbClr val="000000"/>
            </a:solidFill>
            <a:miter lim="800000"/>
            <a:headEnd/>
            <a:tailEnd/>
          </a:ln>
        </p:spPr>
      </p:sp>
      <p:sp>
        <p:nvSpPr>
          <p:cNvPr id="19459" name="Pladsholder til noter 2"/>
          <p:cNvSpPr>
            <a:spLocks noGrp="1"/>
          </p:cNvSpPr>
          <p:nvPr>
            <p:ph type="body" idx="1"/>
          </p:nvPr>
        </p:nvSpPr>
        <p:spPr bwMode="auto">
          <a:noFill/>
        </p:spPr>
        <p:txBody>
          <a:bodyPr/>
          <a:lstStyle/>
          <a:p>
            <a:pPr eaLnBrk="1" hangingPunct="1">
              <a:spcBef>
                <a:spcPct val="0"/>
              </a:spcBef>
            </a:pPr>
            <a:endParaRPr lang="en-US" dirty="0" smtClean="0">
              <a:ea typeface="ＭＳ Ｐゴシック" pitchFamily="-109" charset="-128"/>
            </a:endParaRPr>
          </a:p>
        </p:txBody>
      </p:sp>
      <p:sp>
        <p:nvSpPr>
          <p:cNvPr id="19460" name="Pladsholder til diasnummer 3"/>
          <p:cNvSpPr>
            <a:spLocks noGrp="1"/>
          </p:cNvSpPr>
          <p:nvPr>
            <p:ph type="sldNum" sz="quarter" idx="5"/>
          </p:nvPr>
        </p:nvSpPr>
        <p:spPr bwMode="auto">
          <a:noFill/>
          <a:ln>
            <a:miter lim="800000"/>
            <a:headEnd/>
            <a:tailEnd/>
          </a:ln>
        </p:spPr>
        <p:txBody>
          <a:bodyPr/>
          <a:lstStyle/>
          <a:p>
            <a:fld id="{D9A5C4A7-DEFC-41AB-974E-84A10E22BBA2}" type="slidenum">
              <a:rPr lang="da-DK" smtClean="0">
                <a:solidFill>
                  <a:prstClr val="black"/>
                </a:solidFill>
              </a:rPr>
              <a:pPr/>
              <a:t>13</a:t>
            </a:fld>
            <a:endParaRPr lang="da-DK" smtClean="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en-US" sz="1400" b="1" dirty="0"/>
          </a:p>
        </p:txBody>
      </p:sp>
      <p:sp>
        <p:nvSpPr>
          <p:cNvPr id="5" name="Slide Image Placeholder 4"/>
          <p:cNvSpPr>
            <a:spLocks noGrp="1" noRot="1" noChangeAspect="1"/>
          </p:cNvSpPr>
          <p:nvPr>
            <p:ph type="sldImg"/>
          </p:nvPr>
        </p:nvSpPr>
        <p:spPr>
          <a:xfrm>
            <a:off x="396875" y="692150"/>
            <a:ext cx="6156325" cy="3463925"/>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5F4FEE2-B3AA-4E27-97F8-135DA0093B38}" type="slidenum">
              <a:rPr lang="en-US" smtClean="0"/>
              <a:pPr>
                <a:defRPr/>
              </a:pPr>
              <a:t>2</a:t>
            </a:fld>
            <a:endParaRPr lang="en-US"/>
          </a:p>
        </p:txBody>
      </p:sp>
    </p:spTree>
    <p:extLst>
      <p:ext uri="{BB962C8B-B14F-4D97-AF65-F5344CB8AC3E}">
        <p14:creationId xmlns:p14="http://schemas.microsoft.com/office/powerpoint/2010/main" val="903444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F0B0D2-631A-4734-8BC7-4D42BC17336B}" type="slidenum">
              <a:rPr lang="en-AU" smtClean="0">
                <a:solidFill>
                  <a:srgbClr val="000000"/>
                </a:solidFill>
              </a:rPr>
              <a:pPr eaLnBrk="1" hangingPunct="1"/>
              <a:t>3</a:t>
            </a:fld>
            <a:endParaRPr lang="en-AU" smtClean="0">
              <a:solidFill>
                <a:srgbClr val="000000"/>
              </a:solidFill>
            </a:endParaRPr>
          </a:p>
        </p:txBody>
      </p:sp>
      <p:sp>
        <p:nvSpPr>
          <p:cNvPr id="28675" name="Rectangle 2"/>
          <p:cNvSpPr>
            <a:spLocks noGrp="1" noRot="1" noChangeAspect="1" noChangeArrowheads="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spcBef>
                <a:spcPct val="0"/>
              </a:spcBef>
            </a:pPr>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1B4AFC-D6EF-4D16-B150-5DAB934E0F65}" type="slidenum">
              <a:rPr lang="en-AU" smtClean="0">
                <a:solidFill>
                  <a:srgbClr val="000000"/>
                </a:solidFill>
              </a:rPr>
              <a:pPr eaLnBrk="1" hangingPunct="1"/>
              <a:t>4</a:t>
            </a:fld>
            <a:endParaRPr lang="en-AU" smtClean="0">
              <a:solidFill>
                <a:srgbClr val="000000"/>
              </a:solidFill>
            </a:endParaRPr>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normAutofit/>
          </a:bodyPr>
          <a:lstStyle/>
          <a:p>
            <a:r>
              <a:rPr lang="en-US" dirty="0"/>
              <a:t>More than 85 percent of respondents said that their </a:t>
            </a:r>
            <a:r>
              <a:rPr lang="en-US" dirty="0" smtClean="0"/>
              <a:t>students took </a:t>
            </a:r>
            <a:r>
              <a:rPr lang="en-US" dirty="0"/>
              <a:t>all or almost all of their courses in classrooms </a:t>
            </a:r>
            <a:r>
              <a:rPr lang="en-US" dirty="0" smtClean="0"/>
              <a:t>only; 97.2 </a:t>
            </a:r>
            <a:r>
              <a:rPr lang="en-US" dirty="0"/>
              <a:t>percent of respondents said that their students took </a:t>
            </a:r>
            <a:r>
              <a:rPr lang="en-US" dirty="0" smtClean="0"/>
              <a:t>20 percent </a:t>
            </a:r>
            <a:r>
              <a:rPr lang="en-US" dirty="0"/>
              <a:t>or less of courses online. No respondents reported </a:t>
            </a:r>
            <a:r>
              <a:rPr lang="en-US" dirty="0" smtClean="0"/>
              <a:t>that their </a:t>
            </a:r>
            <a:r>
              <a:rPr lang="en-US" dirty="0"/>
              <a:t>institutions have students who take all of their </a:t>
            </a:r>
            <a:r>
              <a:rPr lang="en-US" dirty="0" smtClean="0"/>
              <a:t>courses online </a:t>
            </a:r>
            <a:r>
              <a:rPr lang="en-US" dirty="0"/>
              <a:t>only. </a:t>
            </a:r>
            <a:r>
              <a:rPr lang="en-US" b="1" dirty="0"/>
              <a:t>In 2020, almost a quarter of respondents </a:t>
            </a:r>
            <a:r>
              <a:rPr lang="en-US" b="1" dirty="0" smtClean="0"/>
              <a:t>think students </a:t>
            </a:r>
            <a:r>
              <a:rPr lang="en-US" b="1" dirty="0"/>
              <a:t>will take 20 percent to 40 percent of their </a:t>
            </a:r>
            <a:r>
              <a:rPr lang="en-US" b="1" dirty="0" smtClean="0"/>
              <a:t>courses</a:t>
            </a:r>
            <a:r>
              <a:rPr lang="en-US" b="1" baseline="0" dirty="0" smtClean="0"/>
              <a:t> </a:t>
            </a:r>
            <a:r>
              <a:rPr lang="en-US" b="1" dirty="0" smtClean="0"/>
              <a:t>online</a:t>
            </a:r>
            <a:r>
              <a:rPr lang="en-US" b="1" dirty="0"/>
              <a:t>; 9.5 percent of respondents think the percentage </a:t>
            </a:r>
            <a:r>
              <a:rPr lang="en-US" b="1" dirty="0" smtClean="0"/>
              <a:t>of online </a:t>
            </a:r>
            <a:r>
              <a:rPr lang="en-US" b="1" dirty="0"/>
              <a:t>courses will be even </a:t>
            </a:r>
            <a:r>
              <a:rPr lang="en-US" b="1" dirty="0" smtClean="0"/>
              <a:t>greater</a:t>
            </a:r>
            <a:r>
              <a:rPr lang="en-US" dirty="0" smtClean="0"/>
              <a:t>. To </a:t>
            </a:r>
            <a:r>
              <a:rPr lang="en-US" dirty="0"/>
              <a:t>gain further insight into how admissions officers </a:t>
            </a:r>
            <a:r>
              <a:rPr lang="en-US" dirty="0" smtClean="0"/>
              <a:t>believe</a:t>
            </a:r>
            <a:r>
              <a:rPr lang="en-US" baseline="0" dirty="0" smtClean="0"/>
              <a:t> </a:t>
            </a:r>
            <a:r>
              <a:rPr lang="en-US" dirty="0" smtClean="0"/>
              <a:t>their </a:t>
            </a:r>
            <a:r>
              <a:rPr lang="en-US" dirty="0"/>
              <a:t>institutions will be changing between now and </a:t>
            </a:r>
            <a:r>
              <a:rPr lang="en-US" dirty="0" smtClean="0"/>
              <a:t>2020, Chronicle </a:t>
            </a:r>
            <a:r>
              <a:rPr lang="en-US" dirty="0"/>
              <a:t>Research Services in January and February </a:t>
            </a:r>
            <a:r>
              <a:rPr lang="en-US" dirty="0" smtClean="0"/>
              <a:t>2009 asked </a:t>
            </a:r>
            <a:r>
              <a:rPr lang="en-US" dirty="0"/>
              <a:t>192 admissions and enrollment officials who </a:t>
            </a:r>
            <a:r>
              <a:rPr lang="en-US" dirty="0" smtClean="0"/>
              <a:t>are members </a:t>
            </a:r>
            <a:r>
              <a:rPr lang="en-US" dirty="0"/>
              <a:t>of its panel of admissions officers to fill out a </a:t>
            </a:r>
            <a:r>
              <a:rPr lang="en-US" dirty="0" smtClean="0"/>
              <a:t>brief survey</a:t>
            </a:r>
            <a:r>
              <a:rPr lang="en-US" dirty="0"/>
              <a:t>. A total of 121 responded to the survey—63 percent </a:t>
            </a:r>
            <a:r>
              <a:rPr lang="en-US" dirty="0" smtClean="0"/>
              <a:t>of the panel. The </a:t>
            </a:r>
            <a:r>
              <a:rPr lang="en-US" dirty="0"/>
              <a:t>panelists come predominantly from colleges that </a:t>
            </a:r>
            <a:r>
              <a:rPr lang="en-US" dirty="0" smtClean="0"/>
              <a:t>enroll</a:t>
            </a:r>
            <a:r>
              <a:rPr lang="en-US" baseline="0" dirty="0" smtClean="0"/>
              <a:t> </a:t>
            </a:r>
            <a:r>
              <a:rPr lang="en-US" dirty="0" smtClean="0"/>
              <a:t>mostly </a:t>
            </a:r>
            <a:r>
              <a:rPr lang="en-US" dirty="0"/>
              <a:t>full-time students from the traditional 18-25 age </a:t>
            </a:r>
            <a:r>
              <a:rPr lang="en-US" dirty="0" smtClean="0"/>
              <a:t>range.</a:t>
            </a:r>
            <a:r>
              <a:rPr lang="en-US" baseline="0" dirty="0" smtClean="0"/>
              <a:t> </a:t>
            </a:r>
            <a:r>
              <a:rPr lang="en-US" dirty="0" smtClean="0"/>
              <a:t>However</a:t>
            </a:r>
            <a:r>
              <a:rPr lang="en-US" dirty="0"/>
              <a:t>, the panelists expect that student profile to </a:t>
            </a:r>
            <a:r>
              <a:rPr lang="en-US" dirty="0" smtClean="0"/>
              <a:t>change rapidly </a:t>
            </a:r>
            <a:r>
              <a:rPr lang="en-US" dirty="0"/>
              <a:t>over the next decade.</a:t>
            </a: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6875" y="692150"/>
            <a:ext cx="6156325"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5F4FEE2-B3AA-4E27-97F8-135DA0093B38}" type="slidenum">
              <a:rPr lang="en-US" smtClean="0"/>
              <a:pPr>
                <a:defRPr/>
              </a:pPr>
              <a:t>7</a:t>
            </a:fld>
            <a:endParaRPr lang="en-US"/>
          </a:p>
        </p:txBody>
      </p:sp>
    </p:spTree>
    <p:extLst>
      <p:ext uri="{BB962C8B-B14F-4D97-AF65-F5344CB8AC3E}">
        <p14:creationId xmlns:p14="http://schemas.microsoft.com/office/powerpoint/2010/main" val="328590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otes Placeholder 4"/>
          <p:cNvSpPr>
            <a:spLocks noGrp="1"/>
          </p:cNvSpPr>
          <p:nvPr>
            <p:ph type="body" idx="1"/>
          </p:nvPr>
        </p:nvSpPr>
        <p:spPr/>
        <p:txBody>
          <a:bodyPr numCol="2" spcCol="184983">
            <a:noAutofit/>
          </a:bodyPr>
          <a:lstStyle/>
          <a:p>
            <a:r>
              <a:rPr lang="en-US" dirty="0"/>
              <a:t>Learning Landscapes are designed to create rich and memorable user experiences as we navigate physical places and virtual environments. Magnets, landmarks, and icons as well as strong connections and clear organization help bring people and activities together in a meaningful way. Within this collage of spaces and programs, uses and communities mix – each part of a system of layered ownership as in a lively urban neighborhood – so that the campus may grow into a fertile ground for learning, discovery, and interaction. </a:t>
            </a:r>
          </a:p>
        </p:txBody>
      </p:sp>
      <p:sp>
        <p:nvSpPr>
          <p:cNvPr id="7" name="Slide Image Placeholder 6"/>
          <p:cNvSpPr>
            <a:spLocks noGrp="1" noRot="1" noChangeAspect="1"/>
          </p:cNvSpPr>
          <p:nvPr>
            <p:ph type="sldImg"/>
          </p:nvPr>
        </p:nvSpPr>
        <p:spPr>
          <a:xfrm>
            <a:off x="22225" y="508000"/>
            <a:ext cx="4235450" cy="2382838"/>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115614" indent="-115614">
              <a:lnSpc>
                <a:spcPct val="120000"/>
              </a:lnSpc>
            </a:pPr>
            <a:r>
              <a:rPr lang="en-US" sz="1400" b="1" dirty="0">
                <a:solidFill>
                  <a:srgbClr val="FF0000"/>
                </a:solidFill>
                <a:latin typeface="Georgia" pitchFamily="18" charset="0"/>
              </a:rPr>
              <a:t>A Definition Of Teaching</a:t>
            </a:r>
          </a:p>
          <a:p>
            <a:pPr marL="115614" indent="-115614">
              <a:lnSpc>
                <a:spcPct val="120000"/>
              </a:lnSpc>
            </a:pPr>
            <a:r>
              <a:rPr lang="en-US" sz="1400" i="1" dirty="0">
                <a:solidFill>
                  <a:srgbClr val="FF0000"/>
                </a:solidFill>
                <a:latin typeface="Georgia" pitchFamily="18" charset="0"/>
              </a:rPr>
              <a:t>“A purposeful structuring of experiences from which students cannot escape without learning … ”</a:t>
            </a:r>
          </a:p>
          <a:p>
            <a:endParaRPr lang="en-US" sz="1400" b="1" dirty="0"/>
          </a:p>
          <a:p>
            <a:r>
              <a:rPr lang="en-US" dirty="0"/>
              <a:t>Conceptualizing a leading edge learning environment that supports both physical and virtual varied pedagogical media forms and learning technologies requires an architecture that supports the existing teaching and learning landscape as well as one that provides experimental space for faculty who are not yet prepared for new learning and teaching styles.  To meet the aspirations and circumstances of 21</a:t>
            </a:r>
            <a:r>
              <a:rPr lang="en-US" baseline="30000" dirty="0"/>
              <a:t>st</a:t>
            </a:r>
            <a:r>
              <a:rPr lang="en-US" dirty="0"/>
              <a:t> century students, the University needs to offer flexibility in: time, place, access, pace and style of study within a blended approach to learning that builds on its strengths in both face-to-face and distributed education provision and its developing online and multi-media capability</a:t>
            </a:r>
            <a:endParaRPr lang="en-US" sz="1400" b="1" dirty="0"/>
          </a:p>
        </p:txBody>
      </p:sp>
      <p:sp>
        <p:nvSpPr>
          <p:cNvPr id="5" name="Slide Image Placeholder 4"/>
          <p:cNvSpPr>
            <a:spLocks noGrp="1" noRot="1" noChangeAspect="1"/>
          </p:cNvSpPr>
          <p:nvPr>
            <p:ph type="sldImg"/>
          </p:nvPr>
        </p:nvSpPr>
        <p:spPr>
          <a:xfrm>
            <a:off x="396875" y="692150"/>
            <a:ext cx="6156325" cy="3463925"/>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396875" y="692150"/>
            <a:ext cx="6156325" cy="34639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Increasing investment in estate and learning technologies, combined with the need for more cost-effective space utilization, is making it increasingly important for senior managers and decision-makers to keep abreast of new thinking about the design of technology-rich learning spaces. </a:t>
            </a:r>
          </a:p>
          <a:p>
            <a:pPr eaLnBrk="1" hangingPunct="1">
              <a:spcBef>
                <a:spcPct val="0"/>
              </a:spcBef>
            </a:pPr>
            <a:r>
              <a:rPr lang="en-US" smtClean="0"/>
              <a:t>Understanding what makes an effective design is important. The best are likely to assist all within the institution to work more productively and to produce learners who are confident, adaptable, independent and inspired to learn. In short the design of our learning spaces should become a physical representation of the institution's vision and strategy for learning – responsive, inclusive, and supportive of attainment by all.</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3FC3D8-48AE-48F1-A87C-6418F3A6A2D9}" type="slidenum">
              <a:rPr lang="en-US" smtClean="0"/>
              <a:pPr eaLnBrk="1" hangingPunct="1"/>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9E2667-3AF7-41DB-A8A1-239607986951}" type="slidenum">
              <a:rPr lang="en-US"/>
              <a:pPr>
                <a:defRPr/>
              </a:pPr>
              <a:t>‹#›</a:t>
            </a:fld>
            <a:endParaRPr lang="en-US" dirty="0"/>
          </a:p>
        </p:txBody>
      </p:sp>
    </p:spTree>
    <p:extLst>
      <p:ext uri="{BB962C8B-B14F-4D97-AF65-F5344CB8AC3E}">
        <p14:creationId xmlns:p14="http://schemas.microsoft.com/office/powerpoint/2010/main" val="4062427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01AC5-99EC-4C17-B7DD-942D4145C165}" type="slidenum">
              <a:rPr lang="en-US"/>
              <a:pPr>
                <a:defRPr/>
              </a:pPr>
              <a:t>‹#›</a:t>
            </a:fld>
            <a:endParaRPr lang="en-US" dirty="0"/>
          </a:p>
        </p:txBody>
      </p:sp>
    </p:spTree>
    <p:extLst>
      <p:ext uri="{BB962C8B-B14F-4D97-AF65-F5344CB8AC3E}">
        <p14:creationId xmlns:p14="http://schemas.microsoft.com/office/powerpoint/2010/main" val="2523126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769246-3CA1-41D3-8CBD-38F89C81D2D0}" type="slidenum">
              <a:rPr lang="en-US"/>
              <a:pPr>
                <a:defRPr/>
              </a:pPr>
              <a:t>‹#›</a:t>
            </a:fld>
            <a:endParaRPr lang="en-US" dirty="0"/>
          </a:p>
        </p:txBody>
      </p:sp>
    </p:spTree>
    <p:extLst>
      <p:ext uri="{BB962C8B-B14F-4D97-AF65-F5344CB8AC3E}">
        <p14:creationId xmlns:p14="http://schemas.microsoft.com/office/powerpoint/2010/main" val="1773730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CED5F2E-C60A-4B52-81EA-743EFB09A721}" type="slidenum">
              <a:rPr lang="en-US"/>
              <a:pPr>
                <a:defRPr/>
              </a:pPr>
              <a:t>‹#›</a:t>
            </a:fld>
            <a:endParaRPr lang="en-US"/>
          </a:p>
        </p:txBody>
      </p:sp>
    </p:spTree>
    <p:extLst>
      <p:ext uri="{BB962C8B-B14F-4D97-AF65-F5344CB8AC3E}">
        <p14:creationId xmlns:p14="http://schemas.microsoft.com/office/powerpoint/2010/main" val="2204774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F66B1F-39C0-4B11-8FA6-20B0F0E5CA0C}" type="slidenum">
              <a:rPr lang="en-US"/>
              <a:pPr>
                <a:defRPr/>
              </a:pPr>
              <a:t>‹#›</a:t>
            </a:fld>
            <a:endParaRPr lang="en-US"/>
          </a:p>
        </p:txBody>
      </p:sp>
    </p:spTree>
    <p:extLst>
      <p:ext uri="{BB962C8B-B14F-4D97-AF65-F5344CB8AC3E}">
        <p14:creationId xmlns:p14="http://schemas.microsoft.com/office/powerpoint/2010/main" val="33247949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A5BB17-8D28-4DC2-829A-B8282CC19423}" type="slidenum">
              <a:rPr lang="en-US"/>
              <a:pPr>
                <a:defRPr/>
              </a:pPr>
              <a:t>‹#›</a:t>
            </a:fld>
            <a:endParaRPr lang="en-US"/>
          </a:p>
        </p:txBody>
      </p:sp>
    </p:spTree>
    <p:extLst>
      <p:ext uri="{BB962C8B-B14F-4D97-AF65-F5344CB8AC3E}">
        <p14:creationId xmlns:p14="http://schemas.microsoft.com/office/powerpoint/2010/main" val="652492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1A1539A-F999-4303-A988-0E7B5A902DAB}" type="slidenum">
              <a:rPr lang="en-US"/>
              <a:pPr>
                <a:defRPr/>
              </a:pPr>
              <a:t>‹#›</a:t>
            </a:fld>
            <a:endParaRPr lang="en-US"/>
          </a:p>
        </p:txBody>
      </p:sp>
    </p:spTree>
    <p:extLst>
      <p:ext uri="{BB962C8B-B14F-4D97-AF65-F5344CB8AC3E}">
        <p14:creationId xmlns:p14="http://schemas.microsoft.com/office/powerpoint/2010/main" val="7371411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560E271-9A57-4427-9FAA-59F72FD3746A}" type="slidenum">
              <a:rPr lang="en-US"/>
              <a:pPr>
                <a:defRPr/>
              </a:pPr>
              <a:t>‹#›</a:t>
            </a:fld>
            <a:endParaRPr lang="en-US"/>
          </a:p>
        </p:txBody>
      </p:sp>
    </p:spTree>
    <p:extLst>
      <p:ext uri="{BB962C8B-B14F-4D97-AF65-F5344CB8AC3E}">
        <p14:creationId xmlns:p14="http://schemas.microsoft.com/office/powerpoint/2010/main" val="1300228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D87F40C-27BC-4B7C-B6CC-C08A89924052}" type="slidenum">
              <a:rPr lang="en-US"/>
              <a:pPr>
                <a:defRPr/>
              </a:pPr>
              <a:t>‹#›</a:t>
            </a:fld>
            <a:endParaRPr lang="en-US"/>
          </a:p>
        </p:txBody>
      </p:sp>
    </p:spTree>
    <p:extLst>
      <p:ext uri="{BB962C8B-B14F-4D97-AF65-F5344CB8AC3E}">
        <p14:creationId xmlns:p14="http://schemas.microsoft.com/office/powerpoint/2010/main" val="22659568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7F73A35-ECE0-437C-A039-A1CC982ACFD0}" type="slidenum">
              <a:rPr lang="en-US"/>
              <a:pPr>
                <a:defRPr/>
              </a:pPr>
              <a:t>‹#›</a:t>
            </a:fld>
            <a:endParaRPr lang="en-US"/>
          </a:p>
        </p:txBody>
      </p:sp>
    </p:spTree>
    <p:extLst>
      <p:ext uri="{BB962C8B-B14F-4D97-AF65-F5344CB8AC3E}">
        <p14:creationId xmlns:p14="http://schemas.microsoft.com/office/powerpoint/2010/main" val="3846846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B924842-D180-463D-B3CD-F9B3BF673D35}" type="slidenum">
              <a:rPr lang="en-US"/>
              <a:pPr>
                <a:defRPr/>
              </a:pPr>
              <a:t>‹#›</a:t>
            </a:fld>
            <a:endParaRPr lang="en-US"/>
          </a:p>
        </p:txBody>
      </p:sp>
    </p:spTree>
    <p:extLst>
      <p:ext uri="{BB962C8B-B14F-4D97-AF65-F5344CB8AC3E}">
        <p14:creationId xmlns:p14="http://schemas.microsoft.com/office/powerpoint/2010/main" val="408671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3E74E2-A86F-40D2-92DC-7E46F5B07723}" type="slidenum">
              <a:rPr lang="en-US"/>
              <a:pPr>
                <a:defRPr/>
              </a:pPr>
              <a:t>‹#›</a:t>
            </a:fld>
            <a:endParaRPr lang="en-US" dirty="0"/>
          </a:p>
        </p:txBody>
      </p:sp>
    </p:spTree>
    <p:extLst>
      <p:ext uri="{BB962C8B-B14F-4D97-AF65-F5344CB8AC3E}">
        <p14:creationId xmlns:p14="http://schemas.microsoft.com/office/powerpoint/2010/main" val="15281767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070B43F-A8C4-46E4-8557-D6C2E4FA57D1}" type="slidenum">
              <a:rPr lang="en-US"/>
              <a:pPr>
                <a:defRPr/>
              </a:pPr>
              <a:t>‹#›</a:t>
            </a:fld>
            <a:endParaRPr lang="en-US"/>
          </a:p>
        </p:txBody>
      </p:sp>
    </p:spTree>
    <p:extLst>
      <p:ext uri="{BB962C8B-B14F-4D97-AF65-F5344CB8AC3E}">
        <p14:creationId xmlns:p14="http://schemas.microsoft.com/office/powerpoint/2010/main" val="8434016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766312-FA03-4A4D-ADFC-8DD6BB1C6620}" type="slidenum">
              <a:rPr lang="en-US"/>
              <a:pPr>
                <a:defRPr/>
              </a:pPr>
              <a:t>‹#›</a:t>
            </a:fld>
            <a:endParaRPr lang="en-US"/>
          </a:p>
        </p:txBody>
      </p:sp>
    </p:spTree>
    <p:extLst>
      <p:ext uri="{BB962C8B-B14F-4D97-AF65-F5344CB8AC3E}">
        <p14:creationId xmlns:p14="http://schemas.microsoft.com/office/powerpoint/2010/main" val="414384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99CD4B0-6BF6-4CED-8361-712C584AFD2B}" type="slidenum">
              <a:rPr lang="en-US"/>
              <a:pPr>
                <a:defRPr/>
              </a:pPr>
              <a:t>‹#›</a:t>
            </a:fld>
            <a:endParaRPr lang="en-US"/>
          </a:p>
        </p:txBody>
      </p:sp>
    </p:spTree>
    <p:extLst>
      <p:ext uri="{BB962C8B-B14F-4D97-AF65-F5344CB8AC3E}">
        <p14:creationId xmlns:p14="http://schemas.microsoft.com/office/powerpoint/2010/main" val="4430963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ounded Rectangle 3"/>
          <p:cNvSpPr/>
          <p:nvPr/>
        </p:nvSpPr>
        <p:spPr>
          <a:xfrm>
            <a:off x="304801" y="246460"/>
            <a:ext cx="8532813" cy="46482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6" name="Rounded Rectangle 5"/>
          <p:cNvSpPr/>
          <p:nvPr/>
        </p:nvSpPr>
        <p:spPr>
          <a:xfrm>
            <a:off x="418597" y="325622"/>
            <a:ext cx="8306809" cy="233172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5" name="Title 4"/>
          <p:cNvSpPr>
            <a:spLocks noGrp="1"/>
          </p:cNvSpPr>
          <p:nvPr>
            <p:ph type="ctrTitle"/>
          </p:nvPr>
        </p:nvSpPr>
        <p:spPr>
          <a:xfrm>
            <a:off x="722376" y="1365155"/>
            <a:ext cx="7772400" cy="13716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en-US" smtClean="0"/>
              <a:t>Click to edit Master title style</a:t>
            </a:r>
            <a:endParaRPr lang="en-US"/>
          </a:p>
        </p:txBody>
      </p:sp>
      <p:sp>
        <p:nvSpPr>
          <p:cNvPr id="20" name="Subtitle 19"/>
          <p:cNvSpPr>
            <a:spLocks noGrp="1"/>
          </p:cNvSpPr>
          <p:nvPr>
            <p:ph type="subTitle" idx="1"/>
          </p:nvPr>
        </p:nvSpPr>
        <p:spPr>
          <a:xfrm>
            <a:off x="722376" y="2763774"/>
            <a:ext cx="7772400" cy="6858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7" name="Date Placeholder 18"/>
          <p:cNvSpPr>
            <a:spLocks noGrp="1"/>
          </p:cNvSpPr>
          <p:nvPr>
            <p:ph type="dt" sz="half" idx="10"/>
          </p:nvPr>
        </p:nvSpPr>
        <p:spPr/>
        <p:txBody>
          <a:bodyPr/>
          <a:lstStyle>
            <a:lvl1pPr>
              <a:defRPr/>
            </a:lvl1pPr>
            <a:extLst/>
          </a:lstStyle>
          <a:p>
            <a:pPr>
              <a:defRPr/>
            </a:pPr>
            <a:fld id="{679B4A0E-4C7F-4753-846A-74292E5EB5D6}" type="datetimeFigureOut">
              <a:rPr lang="en-US"/>
              <a:pPr>
                <a:defRPr/>
              </a:pPr>
              <a:t>10/7/2011</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10"/>
          <p:cNvSpPr>
            <a:spLocks noGrp="1"/>
          </p:cNvSpPr>
          <p:nvPr>
            <p:ph type="sldNum" sz="quarter" idx="12"/>
          </p:nvPr>
        </p:nvSpPr>
        <p:spPr/>
        <p:txBody>
          <a:bodyPr/>
          <a:lstStyle>
            <a:lvl1pPr>
              <a:defRPr/>
            </a:lvl1pPr>
            <a:extLst/>
          </a:lstStyle>
          <a:p>
            <a:pPr>
              <a:defRPr/>
            </a:pPr>
            <a:fld id="{028A72C6-5E0E-4499-BB1C-28FBE896CB29}" type="slidenum">
              <a:rPr lang="en-US"/>
              <a:pPr>
                <a:defRPr/>
              </a:pPr>
              <a:t>‹#›</a:t>
            </a:fld>
            <a:endParaRPr lang="en-US"/>
          </a:p>
        </p:txBody>
      </p:sp>
    </p:spTree>
    <p:extLst>
      <p:ext uri="{BB962C8B-B14F-4D97-AF65-F5344CB8AC3E}">
        <p14:creationId xmlns:p14="http://schemas.microsoft.com/office/powerpoint/2010/main" val="41122864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a:xfrm>
            <a:off x="502920" y="397764"/>
            <a:ext cx="8183880" cy="3140964"/>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E6B37A7E-BF31-4C3E-BB69-FA3F66623F50}" type="datetimeFigureOut">
              <a:rPr lang="en-US"/>
              <a:pPr>
                <a:defRPr/>
              </a:pPr>
              <a:t>10/7/2011</a:t>
            </a:fld>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22737EAE-CC67-43F3-BE01-137218799989}" type="slidenum">
              <a:rPr lang="en-US"/>
              <a:pPr>
                <a:defRPr/>
              </a:pPr>
              <a:t>‹#›</a:t>
            </a:fld>
            <a:endParaRPr lang="en-US"/>
          </a:p>
        </p:txBody>
      </p:sp>
    </p:spTree>
    <p:extLst>
      <p:ext uri="{BB962C8B-B14F-4D97-AF65-F5344CB8AC3E}">
        <p14:creationId xmlns:p14="http://schemas.microsoft.com/office/powerpoint/2010/main" val="1400726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ounded Rectangle 3"/>
          <p:cNvSpPr/>
          <p:nvPr/>
        </p:nvSpPr>
        <p:spPr>
          <a:xfrm>
            <a:off x="304801" y="246460"/>
            <a:ext cx="8532813" cy="46482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5" name="Rounded Rectangle 4"/>
          <p:cNvSpPr/>
          <p:nvPr/>
        </p:nvSpPr>
        <p:spPr>
          <a:xfrm>
            <a:off x="418597" y="325623"/>
            <a:ext cx="8306809" cy="3255997"/>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468344" y="3696462"/>
            <a:ext cx="8183880" cy="507492"/>
          </a:xfrm>
        </p:spPr>
        <p:txBody>
          <a:bodyPr lIns="91440" bIns="0"/>
          <a:lstStyle>
            <a:lvl1pPr algn="l">
              <a:buNone/>
              <a:defRPr sz="3600" b="0" cap="none" baseline="0">
                <a:solidFill>
                  <a:schemeClr val="bg2">
                    <a:shade val="25000"/>
                  </a:schemeClr>
                </a:solidFill>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468344" y="4218363"/>
            <a:ext cx="8183880" cy="315468"/>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B4390B97-3D53-4958-B6B7-C60D2C30A208}" type="datetimeFigureOut">
              <a:rPr lang="en-US"/>
              <a:pPr>
                <a:defRPr/>
              </a:pPr>
              <a:t>10/7/2011</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7D384283-9595-469D-9107-04F0DE93506B}" type="slidenum">
              <a:rPr lang="en-US"/>
              <a:pPr>
                <a:defRPr/>
              </a:pPr>
              <a:t>‹#›</a:t>
            </a:fld>
            <a:endParaRPr lang="en-US"/>
          </a:p>
        </p:txBody>
      </p:sp>
    </p:spTree>
    <p:extLst>
      <p:ext uri="{BB962C8B-B14F-4D97-AF65-F5344CB8AC3E}">
        <p14:creationId xmlns:p14="http://schemas.microsoft.com/office/powerpoint/2010/main" val="900739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514352" y="397764"/>
            <a:ext cx="3931920" cy="329184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5360" y="397764"/>
            <a:ext cx="3931920" cy="3291840"/>
          </a:xfrm>
        </p:spPr>
        <p:txBody>
          <a:bodyPr/>
          <a:lstStyle>
            <a:lvl1pPr>
              <a:defRPr sz="2600"/>
            </a:lvl1pPr>
            <a:lvl2pPr>
              <a:defRPr sz="22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4"/>
          <p:cNvSpPr>
            <a:spLocks noGrp="1"/>
          </p:cNvSpPr>
          <p:nvPr>
            <p:ph type="dt" sz="half" idx="10"/>
          </p:nvPr>
        </p:nvSpPr>
        <p:spPr/>
        <p:txBody>
          <a:bodyPr/>
          <a:lstStyle>
            <a:lvl1pPr>
              <a:defRPr/>
            </a:lvl1pPr>
          </a:lstStyle>
          <a:p>
            <a:pPr>
              <a:defRPr/>
            </a:pPr>
            <a:fld id="{F38FCA40-8992-4596-80EF-D57B1D2B4B3F}" type="datetimeFigureOut">
              <a:rPr lang="en-US"/>
              <a:pPr>
                <a:defRPr/>
              </a:pPr>
              <a:t>10/7/2011</a:t>
            </a:fld>
            <a:endParaRPr lang="en-US"/>
          </a:p>
        </p:txBody>
      </p:sp>
      <p:sp>
        <p:nvSpPr>
          <p:cNvPr id="6" name="Footer Placeholder 1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96E31DE6-D79C-4848-86E4-55F280F21B46}" type="slidenum">
              <a:rPr lang="en-US"/>
              <a:pPr>
                <a:defRPr/>
              </a:pPr>
              <a:t>‹#›</a:t>
            </a:fld>
            <a:endParaRPr lang="en-US"/>
          </a:p>
        </p:txBody>
      </p:sp>
    </p:spTree>
    <p:extLst>
      <p:ext uri="{BB962C8B-B14F-4D97-AF65-F5344CB8AC3E}">
        <p14:creationId xmlns:p14="http://schemas.microsoft.com/office/powerpoint/2010/main" val="2475124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lstStyle>
            <a:lvl1pPr>
              <a:defRPr b="1"/>
            </a:lvl1pPr>
            <a:extLst/>
          </a:lstStyle>
          <a:p>
            <a:r>
              <a:rPr lang="en-US" smtClean="0"/>
              <a:t>Click to edit Master title style</a:t>
            </a:r>
            <a:endParaRPr lang="en-US"/>
          </a:p>
        </p:txBody>
      </p:sp>
      <p:sp>
        <p:nvSpPr>
          <p:cNvPr id="3" name="Text Placeholder 2"/>
          <p:cNvSpPr>
            <a:spLocks noGrp="1"/>
          </p:cNvSpPr>
          <p:nvPr>
            <p:ph type="body" idx="1"/>
          </p:nvPr>
        </p:nvSpPr>
        <p:spPr>
          <a:xfrm>
            <a:off x="607224" y="434578"/>
            <a:ext cx="3931920" cy="59412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52169" y="434578"/>
            <a:ext cx="3931920" cy="59412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607224" y="1085850"/>
            <a:ext cx="3931920" cy="261747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52169" y="1085850"/>
            <a:ext cx="3931920" cy="261747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4"/>
          <p:cNvSpPr>
            <a:spLocks noGrp="1"/>
          </p:cNvSpPr>
          <p:nvPr>
            <p:ph type="dt" sz="half" idx="10"/>
          </p:nvPr>
        </p:nvSpPr>
        <p:spPr/>
        <p:txBody>
          <a:bodyPr/>
          <a:lstStyle>
            <a:lvl1pPr>
              <a:defRPr/>
            </a:lvl1pPr>
          </a:lstStyle>
          <a:p>
            <a:pPr>
              <a:defRPr/>
            </a:pPr>
            <a:fld id="{386967A7-9430-4825-AFCC-97234B19A94A}" type="datetimeFigureOut">
              <a:rPr lang="en-US"/>
              <a:pPr>
                <a:defRPr/>
              </a:pPr>
              <a:t>10/7/2011</a:t>
            </a:fld>
            <a:endParaRPr lang="en-US"/>
          </a:p>
        </p:txBody>
      </p:sp>
      <p:sp>
        <p:nvSpPr>
          <p:cNvPr id="8" name="Footer Placeholder 17"/>
          <p:cNvSpPr>
            <a:spLocks noGrp="1"/>
          </p:cNvSpPr>
          <p:nvPr>
            <p:ph type="ftr" sz="quarter" idx="11"/>
          </p:nvPr>
        </p:nvSpPr>
        <p:spPr/>
        <p:txBody>
          <a:bodyPr/>
          <a:lstStyle>
            <a:lvl1pPr>
              <a:defRPr/>
            </a:lvl1pPr>
          </a:lstStyle>
          <a:p>
            <a:pPr>
              <a:defRPr/>
            </a:pPr>
            <a:endParaRPr lang="en-US"/>
          </a:p>
        </p:txBody>
      </p:sp>
      <p:sp>
        <p:nvSpPr>
          <p:cNvPr id="9" name="Slide Number Placeholder 4"/>
          <p:cNvSpPr>
            <a:spLocks noGrp="1"/>
          </p:cNvSpPr>
          <p:nvPr>
            <p:ph type="sldNum" sz="quarter" idx="12"/>
          </p:nvPr>
        </p:nvSpPr>
        <p:spPr/>
        <p:txBody>
          <a:bodyPr/>
          <a:lstStyle>
            <a:lvl1pPr>
              <a:defRPr/>
            </a:lvl1pPr>
          </a:lstStyle>
          <a:p>
            <a:pPr>
              <a:defRPr/>
            </a:pPr>
            <a:fld id="{55D1EF03-8C28-429F-99CA-BEBB5DD16531}" type="slidenum">
              <a:rPr lang="en-US"/>
              <a:pPr>
                <a:defRPr/>
              </a:pPr>
              <a:t>‹#›</a:t>
            </a:fld>
            <a:endParaRPr lang="en-US"/>
          </a:p>
        </p:txBody>
      </p:sp>
    </p:spTree>
    <p:extLst>
      <p:ext uri="{BB962C8B-B14F-4D97-AF65-F5344CB8AC3E}">
        <p14:creationId xmlns:p14="http://schemas.microsoft.com/office/powerpoint/2010/main" val="3238226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24"/>
          <p:cNvSpPr>
            <a:spLocks noGrp="1"/>
          </p:cNvSpPr>
          <p:nvPr>
            <p:ph type="dt" sz="half" idx="10"/>
          </p:nvPr>
        </p:nvSpPr>
        <p:spPr/>
        <p:txBody>
          <a:bodyPr/>
          <a:lstStyle>
            <a:lvl1pPr>
              <a:defRPr/>
            </a:lvl1pPr>
          </a:lstStyle>
          <a:p>
            <a:pPr>
              <a:defRPr/>
            </a:pPr>
            <a:fld id="{FCFE5BC8-861C-40FB-BA75-399F7B44005F}" type="datetimeFigureOut">
              <a:rPr lang="en-US"/>
              <a:pPr>
                <a:defRPr/>
              </a:pPr>
              <a:t>10/7/2011</a:t>
            </a:fld>
            <a:endParaRPr lang="en-US"/>
          </a:p>
        </p:txBody>
      </p:sp>
      <p:sp>
        <p:nvSpPr>
          <p:cNvPr id="4" name="Footer Placeholder 1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2D7523F7-9CA5-4847-9FC8-88E7983DC67C}" type="slidenum">
              <a:rPr lang="en-US"/>
              <a:pPr>
                <a:defRPr/>
              </a:pPr>
              <a:t>‹#›</a:t>
            </a:fld>
            <a:endParaRPr lang="en-US"/>
          </a:p>
        </p:txBody>
      </p:sp>
    </p:spTree>
    <p:extLst>
      <p:ext uri="{BB962C8B-B14F-4D97-AF65-F5344CB8AC3E}">
        <p14:creationId xmlns:p14="http://schemas.microsoft.com/office/powerpoint/2010/main" val="12938503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ounded Rectangle 1"/>
          <p:cNvSpPr/>
          <p:nvPr/>
        </p:nvSpPr>
        <p:spPr>
          <a:xfrm>
            <a:off x="304801" y="246460"/>
            <a:ext cx="8532813" cy="46482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3" name="Date Placeholder 1"/>
          <p:cNvSpPr>
            <a:spLocks noGrp="1"/>
          </p:cNvSpPr>
          <p:nvPr>
            <p:ph type="dt" sz="half" idx="10"/>
          </p:nvPr>
        </p:nvSpPr>
        <p:spPr/>
        <p:txBody>
          <a:bodyPr/>
          <a:lstStyle>
            <a:lvl1pPr>
              <a:defRPr/>
            </a:lvl1pPr>
            <a:extLst/>
          </a:lstStyle>
          <a:p>
            <a:pPr>
              <a:defRPr/>
            </a:pPr>
            <a:fld id="{1815AEC8-6B70-4A4A-8462-4E19710D14C2}" type="datetimeFigureOut">
              <a:rPr lang="en-US"/>
              <a:pPr>
                <a:defRPr/>
              </a:pPr>
              <a:t>10/7/2011</a:t>
            </a:fld>
            <a:endParaRPr lang="en-US"/>
          </a:p>
        </p:txBody>
      </p:sp>
      <p:sp>
        <p:nvSpPr>
          <p:cNvPr id="4" name="Footer Placeholder 2"/>
          <p:cNvSpPr>
            <a:spLocks noGrp="1"/>
          </p:cNvSpPr>
          <p:nvPr>
            <p:ph type="ftr" sz="quarter" idx="11"/>
          </p:nvPr>
        </p:nvSpPr>
        <p:spPr/>
        <p:txBody>
          <a:bodyPr/>
          <a:lstStyle>
            <a:lvl1pPr>
              <a:defRPr/>
            </a:lvl1pPr>
            <a:extLst/>
          </a:lstStyle>
          <a:p>
            <a:pPr>
              <a:defRPr/>
            </a:pPr>
            <a:endParaRPr lang="en-US"/>
          </a:p>
        </p:txBody>
      </p:sp>
      <p:sp>
        <p:nvSpPr>
          <p:cNvPr id="5" name="Slide Number Placeholder 3"/>
          <p:cNvSpPr>
            <a:spLocks noGrp="1"/>
          </p:cNvSpPr>
          <p:nvPr>
            <p:ph type="sldNum" sz="quarter" idx="12"/>
          </p:nvPr>
        </p:nvSpPr>
        <p:spPr/>
        <p:txBody>
          <a:bodyPr/>
          <a:lstStyle>
            <a:lvl1pPr>
              <a:defRPr/>
            </a:lvl1pPr>
            <a:extLst/>
          </a:lstStyle>
          <a:p>
            <a:pPr>
              <a:defRPr/>
            </a:pPr>
            <a:fld id="{3578CC76-825B-453A-8C90-93C72C42231D}" type="slidenum">
              <a:rPr lang="en-US"/>
              <a:pPr>
                <a:defRPr/>
              </a:pPr>
              <a:t>‹#›</a:t>
            </a:fld>
            <a:endParaRPr lang="en-US"/>
          </a:p>
        </p:txBody>
      </p:sp>
    </p:spTree>
    <p:extLst>
      <p:ext uri="{BB962C8B-B14F-4D97-AF65-F5344CB8AC3E}">
        <p14:creationId xmlns:p14="http://schemas.microsoft.com/office/powerpoint/2010/main" val="2693937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A741E6-97CF-4190-9DBB-D30D4CB689A2}" type="slidenum">
              <a:rPr lang="en-US"/>
              <a:pPr>
                <a:defRPr/>
              </a:pPr>
              <a:t>‹#›</a:t>
            </a:fld>
            <a:endParaRPr lang="en-US" dirty="0"/>
          </a:p>
        </p:txBody>
      </p:sp>
    </p:spTree>
    <p:extLst>
      <p:ext uri="{BB962C8B-B14F-4D97-AF65-F5344CB8AC3E}">
        <p14:creationId xmlns:p14="http://schemas.microsoft.com/office/powerpoint/2010/main" val="20309169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400050"/>
            <a:ext cx="2971800" cy="685800"/>
          </a:xfrm>
        </p:spPr>
        <p:txBody>
          <a:bodyPr/>
          <a:lstStyle>
            <a:lvl1pPr algn="l">
              <a:buNone/>
              <a:defRPr sz="2200" b="1">
                <a:solidFill>
                  <a:schemeClr val="accent1"/>
                </a:solidFill>
              </a:defRPr>
            </a:lvl1pPr>
            <a:extLst/>
          </a:lstStyle>
          <a:p>
            <a:r>
              <a:rPr lang="en-US" smtClean="0"/>
              <a:t>Click to edit Master title style</a:t>
            </a:r>
            <a:endParaRPr lang="en-US"/>
          </a:p>
        </p:txBody>
      </p:sp>
      <p:sp>
        <p:nvSpPr>
          <p:cNvPr id="3" name="Text Placeholder 2"/>
          <p:cNvSpPr>
            <a:spLocks noGrp="1"/>
          </p:cNvSpPr>
          <p:nvPr>
            <p:ph type="body" idx="2"/>
          </p:nvPr>
        </p:nvSpPr>
        <p:spPr>
          <a:xfrm>
            <a:off x="5538847" y="1085852"/>
            <a:ext cx="2971800" cy="3154584"/>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1"/>
          </p:nvPr>
        </p:nvSpPr>
        <p:spPr>
          <a:xfrm>
            <a:off x="761374" y="697609"/>
            <a:ext cx="4626159" cy="35433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4"/>
          <p:cNvSpPr>
            <a:spLocks noGrp="1"/>
          </p:cNvSpPr>
          <p:nvPr>
            <p:ph type="dt" sz="half" idx="10"/>
          </p:nvPr>
        </p:nvSpPr>
        <p:spPr/>
        <p:txBody>
          <a:bodyPr/>
          <a:lstStyle>
            <a:lvl1pPr>
              <a:defRPr/>
            </a:lvl1pPr>
          </a:lstStyle>
          <a:p>
            <a:pPr>
              <a:defRPr/>
            </a:pPr>
            <a:fld id="{EB3B4935-9B54-4411-9F11-95F9A04D4CAE}" type="datetimeFigureOut">
              <a:rPr lang="en-US"/>
              <a:pPr>
                <a:defRPr/>
              </a:pPr>
              <a:t>10/7/2011</a:t>
            </a:fld>
            <a:endParaRPr lang="en-US"/>
          </a:p>
        </p:txBody>
      </p:sp>
      <p:sp>
        <p:nvSpPr>
          <p:cNvPr id="6" name="Footer Placeholder 1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96047BEF-C7F4-4C90-84AA-CD68E3B7F575}" type="slidenum">
              <a:rPr lang="en-US"/>
              <a:pPr>
                <a:defRPr/>
              </a:pPr>
              <a:t>‹#›</a:t>
            </a:fld>
            <a:endParaRPr lang="en-US"/>
          </a:p>
        </p:txBody>
      </p:sp>
    </p:spTree>
    <p:extLst>
      <p:ext uri="{BB962C8B-B14F-4D97-AF65-F5344CB8AC3E}">
        <p14:creationId xmlns:p14="http://schemas.microsoft.com/office/powerpoint/2010/main" val="2387195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ounded Rectangle 4"/>
          <p:cNvSpPr/>
          <p:nvPr/>
        </p:nvSpPr>
        <p:spPr>
          <a:xfrm>
            <a:off x="304801" y="246460"/>
            <a:ext cx="8532813" cy="46482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6" name="Round Single Corner Rectangle 5"/>
          <p:cNvSpPr/>
          <p:nvPr/>
        </p:nvSpPr>
        <p:spPr>
          <a:xfrm>
            <a:off x="6400800" y="325041"/>
            <a:ext cx="2324100" cy="325755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457200" y="3759042"/>
            <a:ext cx="8229600" cy="788670"/>
          </a:xfrm>
        </p:spPr>
        <p:txBody>
          <a:bodyPr anchor="t"/>
          <a:lstStyle>
            <a:lvl1pPr algn="l">
              <a:buNone/>
              <a:defRPr sz="3600" b="0">
                <a:solidFill>
                  <a:schemeClr val="bg2">
                    <a:shade val="25000"/>
                  </a:schemeClr>
                </a:solidFill>
                <a:effectLst/>
              </a:defRPr>
            </a:lvl1pPr>
            <a:extLst/>
          </a:lstStyle>
          <a:p>
            <a:r>
              <a:rPr lang="en-US" smtClean="0"/>
              <a:t>Click to edit Master title style</a:t>
            </a:r>
            <a:endParaRPr lang="en-US"/>
          </a:p>
        </p:txBody>
      </p:sp>
      <p:sp>
        <p:nvSpPr>
          <p:cNvPr id="4" name="Text Placeholder 3"/>
          <p:cNvSpPr>
            <a:spLocks noGrp="1"/>
          </p:cNvSpPr>
          <p:nvPr>
            <p:ph type="body" sz="half" idx="2"/>
          </p:nvPr>
        </p:nvSpPr>
        <p:spPr bwMode="grayWhite">
          <a:xfrm>
            <a:off x="6462712" y="400050"/>
            <a:ext cx="2240280" cy="315861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Picture Placeholder 2"/>
          <p:cNvSpPr>
            <a:spLocks noGrp="1"/>
          </p:cNvSpPr>
          <p:nvPr>
            <p:ph type="pic" idx="1"/>
          </p:nvPr>
        </p:nvSpPr>
        <p:spPr>
          <a:xfrm>
            <a:off x="421480" y="326826"/>
            <a:ext cx="5925312" cy="325755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en-US" noProof="0" smtClean="0"/>
              <a:t>Click icon to add picture</a:t>
            </a:r>
            <a:endParaRPr lang="en-US" noProof="0"/>
          </a:p>
        </p:txBody>
      </p:sp>
      <p:sp>
        <p:nvSpPr>
          <p:cNvPr id="7" name="Date Placeholder 4"/>
          <p:cNvSpPr>
            <a:spLocks noGrp="1"/>
          </p:cNvSpPr>
          <p:nvPr>
            <p:ph type="dt" sz="half" idx="10"/>
          </p:nvPr>
        </p:nvSpPr>
        <p:spPr/>
        <p:txBody>
          <a:bodyPr/>
          <a:lstStyle>
            <a:lvl1pPr>
              <a:defRPr/>
            </a:lvl1pPr>
            <a:extLst/>
          </a:lstStyle>
          <a:p>
            <a:pPr>
              <a:defRPr/>
            </a:pPr>
            <a:fld id="{F21723A1-23CA-4ED2-AB01-D8908847188B}" type="datetimeFigureOut">
              <a:rPr lang="en-US"/>
              <a:pPr>
                <a:defRPr/>
              </a:pPr>
              <a:t>10/7/2011</a:t>
            </a:fld>
            <a:endParaRPr lang="en-US"/>
          </a:p>
        </p:txBody>
      </p:sp>
      <p:sp>
        <p:nvSpPr>
          <p:cNvPr id="8" name="Footer Placeholder 5"/>
          <p:cNvSpPr>
            <a:spLocks noGrp="1"/>
          </p:cNvSpPr>
          <p:nvPr>
            <p:ph type="ftr" sz="quarter" idx="11"/>
          </p:nvPr>
        </p:nvSpPr>
        <p:spPr/>
        <p:txBody>
          <a:bodyPr/>
          <a:lstStyle>
            <a:lvl1pPr>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lvl1pPr>
            <a:extLst/>
          </a:lstStyle>
          <a:p>
            <a:pPr>
              <a:defRPr/>
            </a:pPr>
            <a:fld id="{9ED1C5F4-E477-4704-A3CE-72284E80CF90}" type="slidenum">
              <a:rPr lang="en-US"/>
              <a:pPr>
                <a:defRPr/>
              </a:pPr>
              <a:t>‹#›</a:t>
            </a:fld>
            <a:endParaRPr lang="en-US"/>
          </a:p>
        </p:txBody>
      </p:sp>
    </p:spTree>
    <p:extLst>
      <p:ext uri="{BB962C8B-B14F-4D97-AF65-F5344CB8AC3E}">
        <p14:creationId xmlns:p14="http://schemas.microsoft.com/office/powerpoint/2010/main" val="21838570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02920" y="397764"/>
            <a:ext cx="8183880" cy="3140964"/>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85705F7C-6C2B-4513-9B59-FB21BCA338D2}" type="datetimeFigureOut">
              <a:rPr lang="en-US"/>
              <a:pPr>
                <a:defRPr/>
              </a:pPr>
              <a:t>10/7/2011</a:t>
            </a:fld>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FC1973D0-E5E2-4395-85AC-C426E9966F9E}" type="slidenum">
              <a:rPr lang="en-US"/>
              <a:pPr>
                <a:defRPr/>
              </a:pPr>
              <a:t>‹#›</a:t>
            </a:fld>
            <a:endParaRPr lang="en-US"/>
          </a:p>
        </p:txBody>
      </p:sp>
    </p:spTree>
    <p:extLst>
      <p:ext uri="{BB962C8B-B14F-4D97-AF65-F5344CB8AC3E}">
        <p14:creationId xmlns:p14="http://schemas.microsoft.com/office/powerpoint/2010/main" val="5293289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0055"/>
            <a:ext cx="1981200" cy="3943349"/>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400052"/>
            <a:ext cx="5943600" cy="394335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F068A947-D84F-430D-8932-9F743725CA79}" type="datetimeFigureOut">
              <a:rPr lang="en-US"/>
              <a:pPr>
                <a:defRPr/>
              </a:pPr>
              <a:t>10/7/2011</a:t>
            </a:fld>
            <a:endParaRPr lang="en-US"/>
          </a:p>
        </p:txBody>
      </p:sp>
      <p:sp>
        <p:nvSpPr>
          <p:cNvPr id="5" name="Footer Placeholder 1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45C54260-0ED3-497C-AC60-79A85851C9C5}" type="slidenum">
              <a:rPr lang="en-US"/>
              <a:pPr>
                <a:defRPr/>
              </a:pPr>
              <a:t>‹#›</a:t>
            </a:fld>
            <a:endParaRPr lang="en-US"/>
          </a:p>
        </p:txBody>
      </p:sp>
    </p:spTree>
    <p:extLst>
      <p:ext uri="{BB962C8B-B14F-4D97-AF65-F5344CB8AC3E}">
        <p14:creationId xmlns:p14="http://schemas.microsoft.com/office/powerpoint/2010/main" val="1573943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0"/>
            <a:ext cx="8496300" cy="6810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50825" y="897733"/>
            <a:ext cx="4279900" cy="40505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3125" y="897733"/>
            <a:ext cx="4281488" cy="405050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058439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C417E9-EE5C-476B-90A5-75CAE95601F8}" type="datetimeFigureOut">
              <a:rPr lang="en-US" smtClean="0">
                <a:solidFill>
                  <a:prstClr val="black">
                    <a:tint val="75000"/>
                  </a:prstClr>
                </a:solidFill>
              </a:rPr>
              <a:pPr/>
              <a:t>10/7/2011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C8B69C85-5732-48D3-A1A2-93CF3FB46BD0}"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272337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1" y="1428752"/>
            <a:ext cx="7681913" cy="1142621"/>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51" y="3258742"/>
            <a:ext cx="7681913"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7706400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Picture 4" descr="Swirl.png"/>
          <p:cNvPicPr>
            <a:picLocks noChangeAspect="1"/>
          </p:cNvPicPr>
          <p:nvPr userDrawn="1"/>
        </p:nvPicPr>
        <p:blipFill>
          <a:blip r:embed="rId3"/>
          <a:stretch>
            <a:fillRect/>
          </a:stretch>
        </p:blipFill>
        <p:spPr>
          <a:xfrm>
            <a:off x="0" y="971551"/>
            <a:ext cx="9144000" cy="2402012"/>
          </a:xfrm>
          <a:prstGeom prst="rect">
            <a:avLst/>
          </a:prstGeom>
        </p:spPr>
      </p:pic>
      <p:sp>
        <p:nvSpPr>
          <p:cNvPr id="2" name="Title 1"/>
          <p:cNvSpPr>
            <a:spLocks noGrp="1"/>
          </p:cNvSpPr>
          <p:nvPr>
            <p:ph type="ctrTitle"/>
          </p:nvPr>
        </p:nvSpPr>
        <p:spPr>
          <a:xfrm>
            <a:off x="1369219" y="487355"/>
            <a:ext cx="7043208" cy="1142621"/>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3258742"/>
            <a:ext cx="7043208"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1766887"/>
            <a:ext cx="7690114" cy="1038746"/>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extLst>
      <p:ext uri="{BB962C8B-B14F-4D97-AF65-F5344CB8AC3E}">
        <p14:creationId xmlns:p14="http://schemas.microsoft.com/office/powerpoint/2010/main" val="2243619554"/>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058664"/>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0085791"/>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059657"/>
            <a:ext cx="838200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9068162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8D1255-5381-474E-95DB-CBED6947E0B3}" type="slidenum">
              <a:rPr lang="en-US"/>
              <a:pPr>
                <a:defRPr/>
              </a:pPr>
              <a:t>‹#›</a:t>
            </a:fld>
            <a:endParaRPr lang="en-US" dirty="0"/>
          </a:p>
        </p:txBody>
      </p:sp>
    </p:spTree>
    <p:extLst>
      <p:ext uri="{BB962C8B-B14F-4D97-AF65-F5344CB8AC3E}">
        <p14:creationId xmlns:p14="http://schemas.microsoft.com/office/powerpoint/2010/main" val="37055034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058665"/>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058665"/>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796600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231791"/>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16311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4" y="1231791"/>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6687139"/>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620892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4974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058666"/>
            <a:ext cx="8382000" cy="2135969"/>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318194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058666"/>
            <a:ext cx="8382000" cy="2135969"/>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extLst>
      <p:ext uri="{BB962C8B-B14F-4D97-AF65-F5344CB8AC3E}">
        <p14:creationId xmlns:p14="http://schemas.microsoft.com/office/powerpoint/2010/main" val="12225050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Demo, Video etc. &quot;special&quot; slides">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Picture 4" descr="Swirl.png"/>
          <p:cNvPicPr>
            <a:picLocks noChangeAspect="1"/>
          </p:cNvPicPr>
          <p:nvPr userDrawn="1"/>
        </p:nvPicPr>
        <p:blipFill>
          <a:blip r:embed="rId3"/>
          <a:stretch>
            <a:fillRect/>
          </a:stretch>
        </p:blipFill>
        <p:spPr>
          <a:xfrm>
            <a:off x="0" y="971551"/>
            <a:ext cx="9144000" cy="2402012"/>
          </a:xfrm>
          <a:prstGeom prst="rect">
            <a:avLst/>
          </a:prstGeom>
        </p:spPr>
      </p:pic>
      <p:sp>
        <p:nvSpPr>
          <p:cNvPr id="2" name="Title 1"/>
          <p:cNvSpPr>
            <a:spLocks noGrp="1"/>
          </p:cNvSpPr>
          <p:nvPr>
            <p:ph type="ctrTitle"/>
          </p:nvPr>
        </p:nvSpPr>
        <p:spPr>
          <a:xfrm>
            <a:off x="1369219" y="487355"/>
            <a:ext cx="7043208" cy="1142621"/>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3258742"/>
            <a:ext cx="7043208" cy="346249"/>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1766887"/>
            <a:ext cx="7690114" cy="1038746"/>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extLst>
      <p:ext uri="{BB962C8B-B14F-4D97-AF65-F5344CB8AC3E}">
        <p14:creationId xmlns:p14="http://schemas.microsoft.com/office/powerpoint/2010/main" val="349178115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26025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728748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7646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6AE611D-8AE8-470B-9D85-0B81B6D3BBF0}" type="slidenum">
              <a:rPr lang="en-US"/>
              <a:pPr>
                <a:defRPr/>
              </a:pPr>
              <a:t>‹#›</a:t>
            </a:fld>
            <a:endParaRPr lang="en-US" dirty="0"/>
          </a:p>
        </p:txBody>
      </p:sp>
    </p:spTree>
    <p:extLst>
      <p:ext uri="{BB962C8B-B14F-4D97-AF65-F5344CB8AC3E}">
        <p14:creationId xmlns:p14="http://schemas.microsoft.com/office/powerpoint/2010/main" val="2330116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386793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81876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7275797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512610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13342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040178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292157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CD5785-8A43-4CC4-A705-D4AA7E8DB57F}"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619450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3132450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21178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1B52FD5-8166-43B4-A5FC-68559DC90EE6}" type="slidenum">
              <a:rPr lang="en-US"/>
              <a:pPr>
                <a:defRPr/>
              </a:pPr>
              <a:t>‹#›</a:t>
            </a:fld>
            <a:endParaRPr lang="en-US" dirty="0"/>
          </a:p>
        </p:txBody>
      </p:sp>
    </p:spTree>
    <p:extLst>
      <p:ext uri="{BB962C8B-B14F-4D97-AF65-F5344CB8AC3E}">
        <p14:creationId xmlns:p14="http://schemas.microsoft.com/office/powerpoint/2010/main" val="19171268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080309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0011322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28868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937965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17800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123688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709116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428000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832075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00083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218E735-D8C9-4929-8660-678CF7C98DB7}" type="slidenum">
              <a:rPr lang="en-US"/>
              <a:pPr>
                <a:defRPr/>
              </a:pPr>
              <a:t>‹#›</a:t>
            </a:fld>
            <a:endParaRPr lang="en-US" dirty="0"/>
          </a:p>
        </p:txBody>
      </p:sp>
    </p:spTree>
    <p:extLst>
      <p:ext uri="{BB962C8B-B14F-4D97-AF65-F5344CB8AC3E}">
        <p14:creationId xmlns:p14="http://schemas.microsoft.com/office/powerpoint/2010/main" val="27365024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166009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1253696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561491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103418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829251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15072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713957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590544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039686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4C7614-15A9-43A8-9E98-106A33ED6C41}" type="datetimeFigureOut">
              <a:rPr lang="en-US" smtClean="0">
                <a:solidFill>
                  <a:prstClr val="black">
                    <a:tint val="75000"/>
                  </a:prstClr>
                </a:solidFill>
              </a:rPr>
              <a:pPr/>
              <a:t>10/7/2011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EFED3CB9-049B-4F4F-82D1-8A95299C975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11607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E26D299-9683-455E-9CD0-B55F46D42398}" type="slidenum">
              <a:rPr lang="en-US"/>
              <a:pPr>
                <a:defRPr/>
              </a:pPr>
              <a:t>‹#›</a:t>
            </a:fld>
            <a:endParaRPr lang="en-US" dirty="0"/>
          </a:p>
        </p:txBody>
      </p:sp>
    </p:spTree>
    <p:extLst>
      <p:ext uri="{BB962C8B-B14F-4D97-AF65-F5344CB8AC3E}">
        <p14:creationId xmlns:p14="http://schemas.microsoft.com/office/powerpoint/2010/main" val="6643411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4C7614-15A9-43A8-9E98-106A33ED6C41}" type="datetimeFigureOut">
              <a:rPr lang="en-US">
                <a:solidFill>
                  <a:prstClr val="black">
                    <a:tint val="75000"/>
                  </a:prstClr>
                </a:solidFill>
              </a:rPr>
              <a:pPr/>
              <a:t>10/7/2011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EFED3CB9-049B-4F4F-82D1-8A95299C975C}"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31165630"/>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masteren</a:t>
            </a:r>
            <a:endParaRPr lang="da-DK"/>
          </a:p>
        </p:txBody>
      </p:sp>
      <p:sp>
        <p:nvSpPr>
          <p:cNvPr id="3" name="Pladsholder til indhold 2"/>
          <p:cNvSpPr>
            <a:spLocks noGrp="1"/>
          </p:cNvSpPr>
          <p:nvPr>
            <p:ph idx="1"/>
          </p:nvPr>
        </p:nvSpPr>
        <p:spPr/>
        <p:txBody>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lvl1pPr>
              <a:defRPr/>
            </a:lvl1pPr>
          </a:lstStyle>
          <a:p>
            <a:pPr>
              <a:defRPr/>
            </a:pPr>
            <a:fld id="{C0DF7DBC-91F4-4CD8-9841-76EE9A6D917E}" type="datetime1">
              <a:rPr lang="da-DK"/>
              <a:pPr>
                <a:defRPr/>
              </a:pPr>
              <a:t>07-10-2011</a:t>
            </a:fld>
            <a:endParaRPr lang="da-DK"/>
          </a:p>
        </p:txBody>
      </p:sp>
      <p:sp>
        <p:nvSpPr>
          <p:cNvPr id="5" name="Pladsholder til sidefod 4"/>
          <p:cNvSpPr>
            <a:spLocks noGrp="1"/>
          </p:cNvSpPr>
          <p:nvPr>
            <p:ph type="ftr" sz="quarter" idx="11"/>
          </p:nvPr>
        </p:nvSpPr>
        <p:spPr/>
        <p:txBody>
          <a:bodyPr/>
          <a:lstStyle>
            <a:lvl1pPr>
              <a:defRPr/>
            </a:lvl1pPr>
          </a:lstStyle>
          <a:p>
            <a:pPr>
              <a:defRPr/>
            </a:pPr>
            <a:endParaRPr lang="en-US"/>
          </a:p>
        </p:txBody>
      </p:sp>
      <p:sp>
        <p:nvSpPr>
          <p:cNvPr id="6" name="Pladsholder til diasnummer 5"/>
          <p:cNvSpPr>
            <a:spLocks noGrp="1"/>
          </p:cNvSpPr>
          <p:nvPr>
            <p:ph type="sldNum" sz="quarter" idx="12"/>
          </p:nvPr>
        </p:nvSpPr>
        <p:spPr/>
        <p:txBody>
          <a:bodyPr/>
          <a:lstStyle>
            <a:lvl1pPr>
              <a:defRPr/>
            </a:lvl1pPr>
          </a:lstStyle>
          <a:p>
            <a:pPr>
              <a:defRPr/>
            </a:pPr>
            <a:fld id="{8D6C8297-FB77-48A2-9377-5060429AD58E}" type="slidenum">
              <a:rPr lang="da-DK"/>
              <a:pPr>
                <a:defRPr/>
              </a:pPr>
              <a:t>‹#›</a:t>
            </a:fld>
            <a:endParaRPr lang="da-DK"/>
          </a:p>
        </p:txBody>
      </p:sp>
    </p:spTree>
    <p:extLst>
      <p:ext uri="{BB962C8B-B14F-4D97-AF65-F5344CB8AC3E}">
        <p14:creationId xmlns:p14="http://schemas.microsoft.com/office/powerpoint/2010/main" val="1237084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5302B92-24F5-48CF-8385-B5900CAC4429}" type="slidenum">
              <a:rPr lang="en-US"/>
              <a:pPr>
                <a:defRPr/>
              </a:pPr>
              <a:t>‹#›</a:t>
            </a:fld>
            <a:endParaRPr lang="en-US" dirty="0"/>
          </a:p>
        </p:txBody>
      </p:sp>
    </p:spTree>
    <p:extLst>
      <p:ext uri="{BB962C8B-B14F-4D97-AF65-F5344CB8AC3E}">
        <p14:creationId xmlns:p14="http://schemas.microsoft.com/office/powerpoint/2010/main" val="2385315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8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5.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5.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6.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7.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554868C-8B59-4946-9F52-199AF8D4EA2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6000">
              <a:schemeClr val="tx1"/>
            </a:gs>
            <a:gs pos="39000">
              <a:sysClr val="windowText" lastClr="000000">
                <a:alpha val="14000"/>
              </a:sysClr>
            </a:gs>
            <a:gs pos="100000">
              <a:sysClr val="window" lastClr="FFFFFF">
                <a:alpha val="48000"/>
              </a:sysClr>
            </a:gs>
          </a:gsLst>
          <a:lin ang="5400000" scaled="1"/>
          <a:tileRect/>
        </a:gradFill>
        <a:effectLst/>
      </p:bgPr>
    </p:bg>
    <p:spTree>
      <p:nvGrpSpPr>
        <p:cNvPr id="1" name=""/>
        <p:cNvGrpSpPr/>
        <p:nvPr/>
      </p:nvGrpSpPr>
      <p:grpSpPr>
        <a:xfrm>
          <a:off x="0" y="0"/>
          <a:ext cx="0" cy="0"/>
          <a:chOff x="0" y="0"/>
          <a:chExt cx="0" cy="0"/>
        </a:xfrm>
      </p:grpSpPr>
      <p:sp>
        <p:nvSpPr>
          <p:cNvPr id="3074" name="Pladsholder til titel 1"/>
          <p:cNvSpPr>
            <a:spLocks noGrp="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a-DK" smtClean="0"/>
              <a:t>Klik for at redigere i masteren</a:t>
            </a:r>
          </a:p>
        </p:txBody>
      </p:sp>
      <p:sp>
        <p:nvSpPr>
          <p:cNvPr id="3075" name="Pladsholder til tekst 2"/>
          <p:cNvSpPr>
            <a:spLocks noGrp="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4" name="Pladsholder til dato 3"/>
          <p:cNvSpPr>
            <a:spLocks noGrp="1"/>
          </p:cNvSpPr>
          <p:nvPr>
            <p:ph type="dt" sz="half" idx="2"/>
          </p:nvPr>
        </p:nvSpPr>
        <p:spPr>
          <a:xfrm>
            <a:off x="457200" y="4767264"/>
            <a:ext cx="2133600" cy="273844"/>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FFFFF"/>
                </a:solidFill>
                <a:latin typeface="Calibri" pitchFamily="-111" charset="0"/>
              </a:defRPr>
            </a:lvl1pPr>
          </a:lstStyle>
          <a:p>
            <a:pPr defTabSz="457200">
              <a:defRPr/>
            </a:pPr>
            <a:fld id="{31E91361-B960-444C-A520-DC7BCF0DB715}" type="datetime1">
              <a:rPr lang="da-DK">
                <a:ea typeface="ＭＳ Ｐゴシック" pitchFamily="-109" charset="-128"/>
              </a:rPr>
              <a:pPr defTabSz="457200">
                <a:defRPr/>
              </a:pPr>
              <a:t>07-10-2011</a:t>
            </a:fld>
            <a:endParaRPr lang="da-DK">
              <a:ea typeface="ＭＳ Ｐゴシック" pitchFamily="-109" charset="-128"/>
            </a:endParaRPr>
          </a:p>
        </p:txBody>
      </p:sp>
      <p:sp>
        <p:nvSpPr>
          <p:cNvPr id="5" name="Pladsholder til sidefod 4"/>
          <p:cNvSpPr>
            <a:spLocks noGrp="1"/>
          </p:cNvSpPr>
          <p:nvPr>
            <p:ph type="ftr" sz="quarter" idx="3"/>
          </p:nvPr>
        </p:nvSpPr>
        <p:spPr>
          <a:xfrm>
            <a:off x="3124200" y="4767264"/>
            <a:ext cx="2895600" cy="273844"/>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FFFFFF"/>
                </a:solidFill>
                <a:latin typeface="Calibri" pitchFamily="-111" charset="0"/>
              </a:defRPr>
            </a:lvl1pPr>
          </a:lstStyle>
          <a:p>
            <a:pPr defTabSz="457200">
              <a:defRPr/>
            </a:pPr>
            <a:endParaRPr lang="en-US">
              <a:ea typeface="ＭＳ Ｐゴシック" pitchFamily="-109" charset="-128"/>
            </a:endParaRPr>
          </a:p>
        </p:txBody>
      </p:sp>
      <p:sp>
        <p:nvSpPr>
          <p:cNvPr id="6" name="Pladsholder til diasnummer 5"/>
          <p:cNvSpPr>
            <a:spLocks noGrp="1"/>
          </p:cNvSpPr>
          <p:nvPr>
            <p:ph type="sldNum" sz="quarter" idx="4"/>
          </p:nvPr>
        </p:nvSpPr>
        <p:spPr>
          <a:xfrm>
            <a:off x="6553200" y="4767264"/>
            <a:ext cx="2133600" cy="273844"/>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latin typeface="Calibri" pitchFamily="-111" charset="0"/>
              </a:defRPr>
            </a:lvl1pPr>
          </a:lstStyle>
          <a:p>
            <a:pPr defTabSz="457200">
              <a:defRPr/>
            </a:pPr>
            <a:fld id="{F4DD6D97-2DF8-4B38-9525-2FEB1F760A20}" type="slidenum">
              <a:rPr lang="da-DK">
                <a:ea typeface="ＭＳ Ｐゴシック" pitchFamily="-109" charset="-128"/>
              </a:rPr>
              <a:pPr defTabSz="457200">
                <a:defRPr/>
              </a:pPr>
              <a:t>‹#›</a:t>
            </a:fld>
            <a:endParaRPr lang="da-DK">
              <a:ea typeface="ＭＳ Ｐゴシック" pitchFamily="-109" charset="-128"/>
            </a:endParaRPr>
          </a:p>
        </p:txBody>
      </p:sp>
    </p:spTree>
    <p:extLst>
      <p:ext uri="{BB962C8B-B14F-4D97-AF65-F5344CB8AC3E}">
        <p14:creationId xmlns:p14="http://schemas.microsoft.com/office/powerpoint/2010/main" val="1685469573"/>
      </p:ext>
    </p:extLst>
  </p:cSld>
  <p:clrMap bg1="dk1" tx1="lt1" bg2="dk2" tx2="lt2" accent1="accent1" accent2="accent2" accent3="accent3" accent4="accent4" accent5="accent5" accent6="accent6" hlink="hlink" folHlink="folHlink"/>
  <p:sldLayoutIdLst>
    <p:sldLayoutId id="2147483866" r:id="rId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5"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5"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5"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5"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FFFFFF"/>
                </a:solidFill>
              </a:defRPr>
            </a:lvl1pPr>
          </a:lstStyle>
          <a:p>
            <a:pPr>
              <a:defRPr/>
            </a:pPr>
            <a:endParaRPr lang="en-US"/>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FFFFFF"/>
                </a:solidFill>
              </a:defRPr>
            </a:lvl1pPr>
          </a:lstStyle>
          <a:p>
            <a:pPr>
              <a:defRPr/>
            </a:pPr>
            <a:endParaRPr lang="en-US"/>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FFFFFF"/>
                </a:solidFill>
              </a:defRPr>
            </a:lvl1pPr>
          </a:lstStyle>
          <a:p>
            <a:pPr>
              <a:defRPr/>
            </a:pPr>
            <a:fld id="{B528C41F-220E-48F9-9358-5150147D314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Times New Roman" pitchFamily="18" charset="0"/>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a:xfrm>
            <a:off x="304801" y="246460"/>
            <a:ext cx="8532813" cy="46482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9" name="Rounded Rectangle 8"/>
          <p:cNvSpPr/>
          <p:nvPr/>
        </p:nvSpPr>
        <p:spPr>
          <a:xfrm>
            <a:off x="418597" y="325622"/>
            <a:ext cx="8306809" cy="41148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solidFill>
                <a:prstClr val="white"/>
              </a:solidFill>
            </a:endParaRPr>
          </a:p>
        </p:txBody>
      </p:sp>
      <p:sp>
        <p:nvSpPr>
          <p:cNvPr id="13" name="Title Placeholder 12"/>
          <p:cNvSpPr>
            <a:spLocks noGrp="1"/>
          </p:cNvSpPr>
          <p:nvPr>
            <p:ph type="title"/>
          </p:nvPr>
        </p:nvSpPr>
        <p:spPr>
          <a:xfrm>
            <a:off x="503238" y="3739755"/>
            <a:ext cx="8183562" cy="788194"/>
          </a:xfrm>
          <a:prstGeom prst="rect">
            <a:avLst/>
          </a:prstGeom>
        </p:spPr>
        <p:txBody>
          <a:bodyPr vert="horz" anchor="b">
            <a:normAutofit/>
          </a:bodyPr>
          <a:lstStyle>
            <a:extLst/>
          </a:lstStyle>
          <a:p>
            <a:r>
              <a:rPr lang="en-US" smtClean="0"/>
              <a:t>Click to edit Master title style</a:t>
            </a:r>
            <a:endParaRPr lang="en-US"/>
          </a:p>
        </p:txBody>
      </p:sp>
      <p:sp>
        <p:nvSpPr>
          <p:cNvPr id="3079" name="Text Placeholder 3"/>
          <p:cNvSpPr>
            <a:spLocks noGrp="1"/>
          </p:cNvSpPr>
          <p:nvPr>
            <p:ph type="body" idx="1"/>
          </p:nvPr>
        </p:nvSpPr>
        <p:spPr bwMode="auto">
          <a:xfrm>
            <a:off x="503238" y="397670"/>
            <a:ext cx="8183562" cy="3140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 name="Date Placeholder 24"/>
          <p:cNvSpPr>
            <a:spLocks noGrp="1"/>
          </p:cNvSpPr>
          <p:nvPr>
            <p:ph type="dt" sz="half" idx="2"/>
          </p:nvPr>
        </p:nvSpPr>
        <p:spPr>
          <a:xfrm>
            <a:off x="3776663" y="4583907"/>
            <a:ext cx="2286000" cy="273844"/>
          </a:xfrm>
          <a:prstGeom prst="rect">
            <a:avLst/>
          </a:prstGeom>
        </p:spPr>
        <p:txBody>
          <a:bodyPr vert="horz" anchor="b"/>
          <a:lstStyle>
            <a:lvl1pPr algn="r" eaLnBrk="1" fontAlgn="auto" latinLnBrk="0" hangingPunct="1">
              <a:spcBef>
                <a:spcPts val="0"/>
              </a:spcBef>
              <a:spcAft>
                <a:spcPts val="0"/>
              </a:spcAft>
              <a:defRPr kumimoji="0" sz="1000">
                <a:solidFill>
                  <a:srgbClr val="E3DED1">
                    <a:shade val="50000"/>
                  </a:srgbClr>
                </a:solidFill>
                <a:latin typeface="+mn-lt"/>
                <a:cs typeface="+mn-cs"/>
              </a:defRPr>
            </a:lvl1pPr>
            <a:extLst/>
          </a:lstStyle>
          <a:p>
            <a:pPr>
              <a:defRPr/>
            </a:pPr>
            <a:fld id="{2A3D5146-F4DE-4A02-BCCC-2326E25BF441}" type="datetimeFigureOut">
              <a:rPr lang="en-US"/>
              <a:pPr>
                <a:defRPr/>
              </a:pPr>
              <a:t>10/7/2011</a:t>
            </a:fld>
            <a:endParaRPr lang="en-US"/>
          </a:p>
        </p:txBody>
      </p:sp>
      <p:sp>
        <p:nvSpPr>
          <p:cNvPr id="18" name="Footer Placeholder 17"/>
          <p:cNvSpPr>
            <a:spLocks noGrp="1"/>
          </p:cNvSpPr>
          <p:nvPr>
            <p:ph type="ftr" sz="quarter" idx="3"/>
          </p:nvPr>
        </p:nvSpPr>
        <p:spPr>
          <a:xfrm>
            <a:off x="6062663" y="4583907"/>
            <a:ext cx="2286000" cy="273844"/>
          </a:xfrm>
          <a:prstGeom prst="rect">
            <a:avLst/>
          </a:prstGeom>
        </p:spPr>
        <p:txBody>
          <a:bodyPr vert="horz" anchor="b"/>
          <a:lstStyle>
            <a:lvl1pPr algn="l" eaLnBrk="1" fontAlgn="auto" latinLnBrk="0" hangingPunct="1">
              <a:spcBef>
                <a:spcPts val="0"/>
              </a:spcBef>
              <a:spcAft>
                <a:spcPts val="0"/>
              </a:spcAft>
              <a:defRPr kumimoji="0" sz="1000">
                <a:solidFill>
                  <a:srgbClr val="E3DED1">
                    <a:shade val="50000"/>
                  </a:srgbClr>
                </a:solidFill>
                <a:latin typeface="+mn-lt"/>
                <a:cs typeface="+mn-cs"/>
              </a:defRPr>
            </a:lvl1pPr>
            <a:extLst/>
          </a:lstStyle>
          <a:p>
            <a:pPr>
              <a:defRPr/>
            </a:pPr>
            <a:endParaRPr lang="en-US"/>
          </a:p>
        </p:txBody>
      </p:sp>
      <p:sp>
        <p:nvSpPr>
          <p:cNvPr id="5" name="Slide Number Placeholder 4"/>
          <p:cNvSpPr>
            <a:spLocks noGrp="1"/>
          </p:cNvSpPr>
          <p:nvPr>
            <p:ph type="sldNum" sz="quarter" idx="4"/>
          </p:nvPr>
        </p:nvSpPr>
        <p:spPr>
          <a:xfrm>
            <a:off x="8348663" y="4583907"/>
            <a:ext cx="457200" cy="273844"/>
          </a:xfrm>
          <a:prstGeom prst="rect">
            <a:avLst/>
          </a:prstGeom>
        </p:spPr>
        <p:txBody>
          <a:bodyPr vert="horz" anchor="b"/>
          <a:lstStyle>
            <a:lvl1pPr algn="r" eaLnBrk="1" fontAlgn="auto" latinLnBrk="0" hangingPunct="1">
              <a:spcBef>
                <a:spcPts val="0"/>
              </a:spcBef>
              <a:spcAft>
                <a:spcPts val="0"/>
              </a:spcAft>
              <a:defRPr kumimoji="0" sz="1000">
                <a:solidFill>
                  <a:srgbClr val="E3DED1">
                    <a:shade val="50000"/>
                  </a:srgbClr>
                </a:solidFill>
                <a:latin typeface="+mn-lt"/>
                <a:cs typeface="+mn-cs"/>
              </a:defRPr>
            </a:lvl1pPr>
            <a:extLst/>
          </a:lstStyle>
          <a:p>
            <a:pPr>
              <a:defRPr/>
            </a:pPr>
            <a:fld id="{723851B1-0541-4FB7-B7D2-DF79D4FE12E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08" r:id="rId1"/>
    <p:sldLayoutId id="2147483801" r:id="rId2"/>
    <p:sldLayoutId id="2147483809" r:id="rId3"/>
    <p:sldLayoutId id="2147483802" r:id="rId4"/>
    <p:sldLayoutId id="2147483803" r:id="rId5"/>
    <p:sldLayoutId id="2147483804" r:id="rId6"/>
    <p:sldLayoutId id="2147483810" r:id="rId7"/>
    <p:sldLayoutId id="2147483805" r:id="rId8"/>
    <p:sldLayoutId id="2147483811" r:id="rId9"/>
    <p:sldLayoutId id="2147483806" r:id="rId10"/>
    <p:sldLayoutId id="2147483807" r:id="rId11"/>
    <p:sldLayoutId id="2147483812" r:id="rId12"/>
  </p:sldLayoutIdLst>
  <p:txStyles>
    <p:title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eaLnBrk="0" fontAlgn="base" hangingPunct="0">
        <a:spcBef>
          <a:spcPct val="0"/>
        </a:spcBef>
        <a:spcAft>
          <a:spcPct val="0"/>
        </a:spcAft>
        <a:defRPr sz="3600" b="1">
          <a:solidFill>
            <a:srgbClr val="FF8D3E"/>
          </a:solidFill>
          <a:latin typeface="Verdana" pitchFamily="34" charset="0"/>
        </a:defRPr>
      </a:lvl2pPr>
      <a:lvl3pPr algn="l" rtl="0" eaLnBrk="0" fontAlgn="base" hangingPunct="0">
        <a:spcBef>
          <a:spcPct val="0"/>
        </a:spcBef>
        <a:spcAft>
          <a:spcPct val="0"/>
        </a:spcAft>
        <a:defRPr sz="3600" b="1">
          <a:solidFill>
            <a:srgbClr val="FF8D3E"/>
          </a:solidFill>
          <a:latin typeface="Verdana" pitchFamily="34" charset="0"/>
        </a:defRPr>
      </a:lvl3pPr>
      <a:lvl4pPr algn="l" rtl="0" eaLnBrk="0" fontAlgn="base" hangingPunct="0">
        <a:spcBef>
          <a:spcPct val="0"/>
        </a:spcBef>
        <a:spcAft>
          <a:spcPct val="0"/>
        </a:spcAft>
        <a:defRPr sz="3600" b="1">
          <a:solidFill>
            <a:srgbClr val="FF8D3E"/>
          </a:solidFill>
          <a:latin typeface="Verdana" pitchFamily="34" charset="0"/>
        </a:defRPr>
      </a:lvl4pPr>
      <a:lvl5pPr algn="l" rtl="0" eaLnBrk="0" fontAlgn="base" hangingPunct="0">
        <a:spcBef>
          <a:spcPct val="0"/>
        </a:spcBef>
        <a:spcAft>
          <a:spcPct val="0"/>
        </a:spcAft>
        <a:defRPr sz="3600" b="1">
          <a:solidFill>
            <a:srgbClr val="FF8D3E"/>
          </a:solidFill>
          <a:latin typeface="Verdana" pitchFamily="34"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p:titleStyle>
    <p:bodyStyle>
      <a:lvl1pPr marL="265113" indent="-265113" algn="l" rtl="0" eaLnBrk="0" fontAlgn="base" hangingPunct="0">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eaLnBrk="0" fontAlgn="base" hangingPunct="0">
        <a:spcBef>
          <a:spcPts val="250"/>
        </a:spcBef>
        <a:spcAft>
          <a:spcPct val="0"/>
        </a:spcAft>
        <a:buClr>
          <a:schemeClr val="accent1"/>
        </a:buClr>
        <a:buSzPct val="100000"/>
        <a:buFont typeface="Verdana" pitchFamily="8" charset="0"/>
        <a:buChar char="◦"/>
        <a:defRPr sz="2400" kern="1200">
          <a:solidFill>
            <a:schemeClr val="tx1"/>
          </a:solidFill>
          <a:latin typeface="+mn-lt"/>
          <a:ea typeface="+mn-ea"/>
          <a:cs typeface="+mn-cs"/>
        </a:defRPr>
      </a:lvl2pPr>
      <a:lvl3pPr marL="785813" indent="-182563" algn="l" rtl="0" eaLnBrk="0" fontAlgn="base" hangingPunct="0">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eaLnBrk="0" fontAlgn="base" hangingPunct="0">
        <a:spcBef>
          <a:spcPts val="225"/>
        </a:spcBef>
        <a:spcAft>
          <a:spcPct val="0"/>
        </a:spcAft>
        <a:buClr>
          <a:srgbClr val="ED3742"/>
        </a:buClr>
        <a:buSzPct val="112000"/>
        <a:buFont typeface="Verdana" pitchFamily="8" charset="0"/>
        <a:buChar char="◦"/>
        <a:defRPr sz="1900" kern="1200">
          <a:solidFill>
            <a:schemeClr val="tx1"/>
          </a:solidFill>
          <a:latin typeface="+mn-lt"/>
          <a:ea typeface="+mn-ea"/>
          <a:cs typeface="+mn-cs"/>
        </a:defRPr>
      </a:lvl4pPr>
      <a:lvl5pPr marL="1279525" indent="-182563" algn="l" rtl="0" eaLnBrk="0" fontAlgn="base" hangingPunct="0">
        <a:spcBef>
          <a:spcPts val="250"/>
        </a:spcBef>
        <a:spcAft>
          <a:spcPct val="0"/>
        </a:spcAft>
        <a:buClr>
          <a:srgbClr val="4A85BF"/>
        </a:buClr>
        <a:buSzPct val="100000"/>
        <a:buFont typeface="Wingdings 2"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7000">
              <a:srgbClr val="A9A9A9"/>
            </a:gs>
            <a:gs pos="0">
              <a:srgbClr val="D3D3D3"/>
            </a:gs>
            <a:gs pos="56000">
              <a:schemeClr val="bg1">
                <a:lumMod val="95000"/>
              </a:schemeClr>
            </a:gs>
            <a:gs pos="100000">
              <a:srgbClr val="D3D3D3"/>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DC417E9-EE5C-476B-90A5-75CAE95601F8}" type="datetimeFigureOut">
              <a:rPr lang="en-US" smtClean="0">
                <a:solidFill>
                  <a:prstClr val="black">
                    <a:tint val="75000"/>
                  </a:prstClr>
                </a:solidFill>
                <a:latin typeface="Calibri"/>
              </a:rPr>
              <a:pPr fontAlgn="auto">
                <a:spcBef>
                  <a:spcPts val="0"/>
                </a:spcBef>
                <a:spcAft>
                  <a:spcPts val="0"/>
                </a:spcAft>
              </a:pPr>
              <a:t>10/7/2011</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8B69C85-5732-48D3-A1A2-93CF3FB46BD0}"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126414244"/>
      </p:ext>
    </p:extLst>
  </p:cSld>
  <p:clrMap bg1="lt1" tx1="dk1" bg2="lt2" tx2="dk2" accent1="accent1" accent2="accent2" accent3="accent3" accent4="accent4" accent5="accent5" accent6="accent6" hlink="hlink" folHlink="folHlink"/>
  <p:sldLayoutIdLst>
    <p:sldLayoutId id="214748381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172642"/>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059657"/>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2724004"/>
      </p:ext>
    </p:extLst>
  </p:cSld>
  <p:clrMap bg1="dk1" tx1="lt1" bg2="dk2" tx2="lt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5"/>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EBCD5785-8A43-4CC4-A705-D4AA7E8DB57F}" type="datetimeFigureOut">
              <a:rPr lang="en-US" smtClean="0">
                <a:solidFill>
                  <a:prstClr val="black">
                    <a:tint val="75000"/>
                  </a:prstClr>
                </a:solidFill>
                <a:latin typeface="Calibri"/>
              </a:rPr>
              <a:pPr fontAlgn="auto">
                <a:spcBef>
                  <a:spcPts val="0"/>
                </a:spcBef>
                <a:spcAft>
                  <a:spcPts val="0"/>
                </a:spcAft>
              </a:pPr>
              <a:t>10/7/2011</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FF75B4CE-5129-41CA-A75E-F2AE589D1F47}"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663369897"/>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A4C7614-15A9-43A8-9E98-106A33ED6C41}" type="datetimeFigureOut">
              <a:rPr lang="en-US" smtClean="0">
                <a:solidFill>
                  <a:prstClr val="black">
                    <a:tint val="75000"/>
                  </a:prstClr>
                </a:solidFill>
                <a:latin typeface="Calibri"/>
              </a:rPr>
              <a:pPr fontAlgn="auto">
                <a:spcBef>
                  <a:spcPts val="0"/>
                </a:spcBef>
                <a:spcAft>
                  <a:spcPts val="0"/>
                </a:spcAft>
              </a:pPr>
              <a:t>10/7/2011</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EFED3CB9-049B-4F4F-82D1-8A95299C975C}"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07437744"/>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A4C7614-15A9-43A8-9E98-106A33ED6C41}" type="datetimeFigureOut">
              <a:rPr lang="en-US" smtClean="0">
                <a:solidFill>
                  <a:prstClr val="black">
                    <a:tint val="75000"/>
                  </a:prstClr>
                </a:solidFill>
                <a:latin typeface="Calibri"/>
              </a:rPr>
              <a:pPr fontAlgn="auto">
                <a:spcBef>
                  <a:spcPts val="0"/>
                </a:spcBef>
                <a:spcAft>
                  <a:spcPts val="0"/>
                </a:spcAft>
              </a:pPr>
              <a:t>10/7/2011</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EFED3CB9-049B-4F4F-82D1-8A95299C975C}"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268804750"/>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FA4C7614-15A9-43A8-9E98-106A33ED6C41}" type="datetimeFigureOut">
              <a:rPr lang="en-US" smtClean="0">
                <a:solidFill>
                  <a:prstClr val="black">
                    <a:tint val="75000"/>
                  </a:prstClr>
                </a:solidFill>
                <a:latin typeface="Calibri"/>
              </a:rPr>
              <a:pPr fontAlgn="auto">
                <a:spcBef>
                  <a:spcPts val="0"/>
                </a:spcBef>
                <a:spcAft>
                  <a:spcPts val="0"/>
                </a:spcAft>
              </a:pPr>
              <a:t>10/7/2011</a:t>
            </a:fld>
            <a:endParaRPr lang="en-US" dirty="0">
              <a:solidFill>
                <a:prstClr val="black">
                  <a:tint val="75000"/>
                </a:prstClr>
              </a:solidFill>
              <a:latin typeface="Calibri"/>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EFED3CB9-049B-4F4F-82D1-8A95299C975C}" type="slidenum">
              <a:rPr lang="en-US" smtClean="0">
                <a:solidFill>
                  <a:prstClr val="black">
                    <a:tint val="75000"/>
                  </a:prstClr>
                </a:solidFill>
                <a:latin typeface="Calibri"/>
              </a:rPr>
              <a:pPr fontAlgn="auto">
                <a:spcBef>
                  <a:spcPts val="0"/>
                </a:spcBef>
                <a:spcAft>
                  <a:spcPts val="0"/>
                </a:spcAft>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555987132"/>
      </p:ext>
    </p:extLst>
  </p:cSld>
  <p:clrMap bg1="lt1" tx1="dk1" bg2="lt2" tx2="dk2" accent1="accent1" accent2="accent2" accent3="accent3" accent4="accent4" accent5="accent5" accent6="accent6" hlink="hlink" folHlink="folHlink"/>
  <p:sldLayoutIdLst>
    <p:sldLayoutId id="2147483864" r:id="rId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hyperlink" Target="http://www.marshall.edu/president/learningspac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7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1.xml"/><Relationship Id="rId7" Type="http://schemas.openxmlformats.org/officeDocument/2006/relationships/diagramColors" Target="../diagrams/colors3.xml"/><Relationship Id="rId2" Type="http://schemas.openxmlformats.org/officeDocument/2006/relationships/slideLayout" Target="../slideLayouts/slideLayout80.xml"/><Relationship Id="rId1" Type="http://schemas.openxmlformats.org/officeDocument/2006/relationships/themeOverride" Target="../theme/themeOverride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81.xml"/><Relationship Id="rId5" Type="http://schemas.openxmlformats.org/officeDocument/2006/relationships/image" Target="../media/image27.jpeg"/><Relationship Id="rId4" Type="http://schemas.openxmlformats.org/officeDocument/2006/relationships/image" Target="../media/image24.gif"/></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hyperlink" Target="http://www.marshall.edu/president/learningspaces" TargetMode="External"/><Relationship Id="rId7" Type="http://schemas.openxmlformats.org/officeDocument/2006/relationships/hyperlink" Target="http://www.wimba.com/" TargetMode="External"/><Relationship Id="rId2" Type="http://schemas.openxmlformats.org/officeDocument/2006/relationships/notesSlide" Target="../notesSlides/notesSlide13.xml"/><Relationship Id="rId1" Type="http://schemas.openxmlformats.org/officeDocument/2006/relationships/slideLayout" Target="../slideLayouts/slideLayout64.xml"/><Relationship Id="rId6" Type="http://schemas.openxmlformats.org/officeDocument/2006/relationships/hyperlink" Target="http://www.tidebreak.com/products/classspot" TargetMode="External"/><Relationship Id="rId5" Type="http://schemas.openxmlformats.org/officeDocument/2006/relationships/hyperlink" Target="http://www.sharpusa.com/ForHome/HomeEntertainment/LCDTVs/LC70LE732U.aspx" TargetMode="External"/><Relationship Id="rId4" Type="http://schemas.openxmlformats.org/officeDocument/2006/relationships/hyperlink" Target="http://www.steelcase.com/en/products/category/educational/seating/node/pages/node.aspx" TargetMode="External"/><Relationship Id="rId9" Type="http://schemas.openxmlformats.org/officeDocument/2006/relationships/image" Target="../media/image12.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video" Target="../media/media2.m4v"/><Relationship Id="rId1" Type="http://schemas.microsoft.com/office/2007/relationships/media" Target="../media/media2.m4v"/><Relationship Id="rId5" Type="http://schemas.openxmlformats.org/officeDocument/2006/relationships/image" Target="../media/image15.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5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57000">
              <a:srgbClr val="A9A9A9"/>
            </a:gs>
            <a:gs pos="0">
              <a:schemeClr val="bg1">
                <a:lumMod val="85000"/>
              </a:schemeClr>
            </a:gs>
            <a:gs pos="56000">
              <a:schemeClr val="bg1">
                <a:lumMod val="95000"/>
              </a:schemeClr>
            </a:gs>
            <a:gs pos="100000">
              <a:srgbClr val="D3D3D3"/>
            </a:gs>
          </a:gsLst>
          <a:lin ang="5400000" scaled="1"/>
          <a:tileRect/>
        </a:gradFill>
        <a:effectLst/>
      </p:bgPr>
    </p:bg>
    <p:spTree>
      <p:nvGrpSpPr>
        <p:cNvPr id="1" name=""/>
        <p:cNvGrpSpPr/>
        <p:nvPr/>
      </p:nvGrpSpPr>
      <p:grpSpPr>
        <a:xfrm>
          <a:off x="0" y="0"/>
          <a:ext cx="0" cy="0"/>
          <a:chOff x="0" y="0"/>
          <a:chExt cx="0" cy="0"/>
        </a:xfrm>
      </p:grpSpPr>
      <p:sp>
        <p:nvSpPr>
          <p:cNvPr id="11" name="Rectangle 10"/>
          <p:cNvSpPr>
            <a:spLocks noChangeAspect="1"/>
          </p:cNvSpPr>
          <p:nvPr/>
        </p:nvSpPr>
        <p:spPr>
          <a:xfrm>
            <a:off x="658112" y="1434853"/>
            <a:ext cx="2345436" cy="2540889"/>
          </a:xfrm>
          <a:prstGeom prst="rect">
            <a:avLst/>
          </a:prstGeom>
          <a:blipFill>
            <a:blip r:embed="rId3"/>
            <a:stretch>
              <a:fillRect/>
            </a:stretch>
          </a:blipFill>
          <a:ln w="57150">
            <a:noFill/>
          </a:ln>
          <a:scene3d>
            <a:camera prst="perspectiveContrastingRightFacing" fov="1500000">
              <a:rot lat="3434777" lon="20547348" rev="660000"/>
            </a:camera>
            <a:lightRig rig="threePt" dir="t"/>
          </a:scene3d>
          <a:sp3d extrusionH="12700">
            <a:extrusionClr>
              <a:schemeClr val="tx1">
                <a:lumMod val="50000"/>
                <a:lumOff val="50000"/>
              </a:schemeClr>
            </a:extrusionClr>
            <a:contourClr>
              <a:schemeClr val="bg1">
                <a:lumMod val="6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2" name="Rectangle 11"/>
          <p:cNvSpPr/>
          <p:nvPr/>
        </p:nvSpPr>
        <p:spPr>
          <a:xfrm>
            <a:off x="1472875" y="2743200"/>
            <a:ext cx="2971800" cy="1714500"/>
          </a:xfrm>
          <a:prstGeom prst="rect">
            <a:avLst/>
          </a:prstGeom>
          <a:blipFill>
            <a:blip r:embed="rId4"/>
            <a:stretch>
              <a:fillRect/>
            </a:stretch>
          </a:blipFill>
          <a:ln>
            <a:noFill/>
          </a:ln>
          <a:effectLst>
            <a:outerShdw blurRad="203200" dist="50800" dir="9600000" sx="102000" sy="102000" algn="tr" rotWithShape="0">
              <a:prstClr val="black">
                <a:alpha val="53000"/>
              </a:prstClr>
            </a:outerShdw>
          </a:effectLst>
          <a:scene3d>
            <a:camera prst="perspectiveContrastingRightFacing" fov="5400000">
              <a:rot lat="19800000" lon="18618000" rev="3780000"/>
            </a:camera>
            <a:lightRig rig="balanced" dir="t"/>
          </a:scene3d>
          <a:sp3d extrusionH="12700" prstMaterial="plastic">
            <a:extrusionClr>
              <a:schemeClr val="tx1">
                <a:lumMod val="50000"/>
                <a:lumOff val="50000"/>
              </a:schemeClr>
            </a:extrusionClr>
            <a:contourClr>
              <a:schemeClr val="bg1">
                <a:lumMod val="6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9" name="Rectangle 8"/>
          <p:cNvSpPr/>
          <p:nvPr/>
        </p:nvSpPr>
        <p:spPr>
          <a:xfrm>
            <a:off x="1332607" y="2530325"/>
            <a:ext cx="2971800" cy="1714500"/>
          </a:xfrm>
          <a:prstGeom prst="rect">
            <a:avLst/>
          </a:prstGeom>
          <a:blipFill>
            <a:blip r:embed="rId5"/>
            <a:stretch>
              <a:fillRect/>
            </a:stretch>
          </a:blipFill>
          <a:ln>
            <a:noFill/>
          </a:ln>
          <a:effectLst/>
          <a:scene3d>
            <a:camera prst="perspectiveContrastingRightFacing" fov="6000000">
              <a:rot lat="18779992" lon="18186600" rev="4680000"/>
            </a:camera>
            <a:lightRig rig="soft" dir="t">
              <a:rot lat="0" lon="0" rev="8400000"/>
            </a:lightRig>
          </a:scene3d>
          <a:sp3d extrusionH="12700">
            <a:extrusionClr>
              <a:schemeClr val="tx1">
                <a:lumMod val="50000"/>
                <a:lumOff val="50000"/>
              </a:schemeClr>
            </a:extrusionClr>
            <a:contourClr>
              <a:schemeClr val="bg1">
                <a:lumMod val="6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13" name="Rectangle 12"/>
          <p:cNvSpPr>
            <a:spLocks noChangeAspect="1"/>
          </p:cNvSpPr>
          <p:nvPr/>
        </p:nvSpPr>
        <p:spPr>
          <a:xfrm>
            <a:off x="1160463" y="1680122"/>
            <a:ext cx="2345436" cy="2540889"/>
          </a:xfrm>
          <a:prstGeom prst="rect">
            <a:avLst/>
          </a:prstGeom>
          <a:blipFill>
            <a:blip r:embed="rId6"/>
            <a:stretch>
              <a:fillRect/>
            </a:stretch>
          </a:blipFill>
          <a:ln w="57150">
            <a:noFill/>
          </a:ln>
          <a:scene3d>
            <a:camera prst="perspectiveContrastingRightFacing" fov="0">
              <a:rot lat="4121149" lon="18034565" rev="19740000"/>
            </a:camera>
            <a:lightRig rig="balanced" dir="t"/>
          </a:scene3d>
          <a:sp3d extrusionH="12700">
            <a:extrusionClr>
              <a:schemeClr val="tx1">
                <a:lumMod val="50000"/>
                <a:lumOff val="50000"/>
              </a:schemeClr>
            </a:extrusionClr>
            <a:contourClr>
              <a:schemeClr val="bg1">
                <a:lumMod val="6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dirty="0">
              <a:solidFill>
                <a:prstClr val="white"/>
              </a:solidFill>
            </a:endParaRPr>
          </a:p>
        </p:txBody>
      </p:sp>
      <p:sp>
        <p:nvSpPr>
          <p:cNvPr id="7" name="TextBox 6"/>
          <p:cNvSpPr txBox="1"/>
          <p:nvPr/>
        </p:nvSpPr>
        <p:spPr>
          <a:xfrm>
            <a:off x="628929" y="400052"/>
            <a:ext cx="8444086" cy="1246495"/>
          </a:xfrm>
          <a:prstGeom prst="rect">
            <a:avLst/>
          </a:prstGeom>
          <a:noFill/>
        </p:spPr>
        <p:txBody>
          <a:bodyPr wrap="square" rtlCol="0">
            <a:spAutoFit/>
            <a:scene3d>
              <a:camera prst="orthographicFront"/>
              <a:lightRig rig="threePt" dir="t"/>
            </a:scene3d>
            <a:sp3d extrusionH="57150">
              <a:bevelT w="38100" h="38100" prst="angle"/>
            </a:sp3d>
          </a:bodyPr>
          <a:lstStyle/>
          <a:p>
            <a:pPr algn="ctr" fontAlgn="auto">
              <a:spcBef>
                <a:spcPts val="0"/>
              </a:spcBef>
              <a:spcAft>
                <a:spcPts val="0"/>
              </a:spcAft>
            </a:pPr>
            <a:r>
              <a:rPr lang="en-US" sz="7500" b="1" spc="200" dirty="0">
                <a:ln w="19050" cmpd="sng">
                  <a:noFill/>
                  <a:prstDash val="solid"/>
                </a:ln>
                <a:blipFill dpi="0" rotWithShape="1">
                  <a:blip r:embed="rId7"/>
                  <a:srcRect/>
                  <a:stretch>
                    <a:fillRect/>
                  </a:stretch>
                </a:blipFill>
                <a:effectLst>
                  <a:reflection blurRad="6350" stA="55000" endA="300" endPos="45500" dir="5400000" sy="-100000" algn="bl" rotWithShape="0"/>
                </a:effectLst>
                <a:latin typeface="Franklin Gothic Heavy" pitchFamily="34" charset="0"/>
              </a:rPr>
              <a:t>Learning Spaces</a:t>
            </a:r>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6000" y="3113127"/>
            <a:ext cx="1905000" cy="1093469"/>
          </a:xfrm>
          <a:prstGeom prst="rect">
            <a:avLst/>
          </a:prstGeom>
        </p:spPr>
      </p:pic>
      <p:sp>
        <p:nvSpPr>
          <p:cNvPr id="3" name="TextBox 2"/>
          <p:cNvSpPr txBox="1"/>
          <p:nvPr/>
        </p:nvSpPr>
        <p:spPr>
          <a:xfrm>
            <a:off x="3810000" y="4552950"/>
            <a:ext cx="5181600" cy="369332"/>
          </a:xfrm>
          <a:prstGeom prst="rect">
            <a:avLst/>
          </a:prstGeom>
          <a:noFill/>
        </p:spPr>
        <p:txBody>
          <a:bodyPr wrap="square" rtlCol="0">
            <a:spAutoFit/>
          </a:bodyPr>
          <a:lstStyle/>
          <a:p>
            <a:r>
              <a:rPr lang="en-US" dirty="0" smtClean="0">
                <a:solidFill>
                  <a:srgbClr val="003300"/>
                </a:solidFill>
                <a:hlinkClick r:id="rId9"/>
              </a:rPr>
              <a:t>www.marshall.edu/president/learningspaces/</a:t>
            </a:r>
            <a:r>
              <a:rPr lang="en-US" dirty="0" smtClean="0">
                <a:solidFill>
                  <a:srgbClr val="003300"/>
                </a:solidFill>
              </a:rPr>
              <a:t> </a:t>
            </a:r>
            <a:endParaRPr lang="en-US" dirty="0">
              <a:solidFill>
                <a:srgbClr val="003300"/>
              </a:solidFill>
            </a:endParaRPr>
          </a:p>
        </p:txBody>
      </p:sp>
    </p:spTree>
    <p:extLst>
      <p:ext uri="{BB962C8B-B14F-4D97-AF65-F5344CB8AC3E}">
        <p14:creationId xmlns:p14="http://schemas.microsoft.com/office/powerpoint/2010/main" val="3790708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p:cNvPicPr>
            <a:picLocks noChangeAspect="1" noChangeArrowheads="1"/>
          </p:cNvPicPr>
          <p:nvPr/>
        </p:nvPicPr>
        <p:blipFill>
          <a:blip r:embed="rId3">
            <a:extLst>
              <a:ext uri="{28A0092B-C50C-407E-A947-70E740481C1C}">
                <a14:useLocalDpi xmlns:a14="http://schemas.microsoft.com/office/drawing/2010/main" val="0"/>
              </a:ext>
            </a:extLst>
          </a:blip>
          <a:srcRect l="19376" t="30469" r="22156" b="16708"/>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27E66"/>
            </a:gs>
            <a:gs pos="71000">
              <a:schemeClr val="tx1"/>
            </a:gs>
          </a:gsLst>
          <a:lin ang="5400000" scaled="1"/>
          <a:tileRect/>
        </a:gradFill>
        <a:effectLst/>
      </p:bgPr>
    </p:bg>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2922871604"/>
              </p:ext>
            </p:extLst>
          </p:nvPr>
        </p:nvGraphicFramePr>
        <p:xfrm>
          <a:off x="381000" y="1047750"/>
          <a:ext cx="8458200"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76200" y="0"/>
            <a:ext cx="8839200" cy="923330"/>
          </a:xfrm>
          <a:prstGeom prst="rect">
            <a:avLst/>
          </a:prstGeom>
          <a:noFill/>
        </p:spPr>
        <p:txBody>
          <a:bodyPr wrap="square" rtlCol="0">
            <a:spAutoFit/>
          </a:bodyPr>
          <a:lstStyle/>
          <a:p>
            <a:pPr algn="ctr" fontAlgn="auto">
              <a:spcBef>
                <a:spcPts val="0"/>
              </a:spcBef>
              <a:spcAft>
                <a:spcPts val="0"/>
              </a:spcAft>
            </a:pPr>
            <a:r>
              <a:rPr lang="en-US" sz="54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Learning Spaces</a:t>
            </a:r>
          </a:p>
        </p:txBody>
      </p:sp>
    </p:spTree>
    <p:extLst>
      <p:ext uri="{BB962C8B-B14F-4D97-AF65-F5344CB8AC3E}">
        <p14:creationId xmlns:p14="http://schemas.microsoft.com/office/powerpoint/2010/main" val="449829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1">
                                            <p:graphicEl>
                                              <a:dgm id="{ACBF4AF3-FAB8-444C-81AB-52C89640E279}"/>
                                            </p:graphicEl>
                                          </p:spTgt>
                                        </p:tgtEl>
                                        <p:attrNameLst>
                                          <p:attrName>style.visibility</p:attrName>
                                        </p:attrNameLst>
                                      </p:cBhvr>
                                      <p:to>
                                        <p:strVal val="visible"/>
                                      </p:to>
                                    </p:set>
                                    <p:anim calcmode="lin" valueType="num">
                                      <p:cBhvr>
                                        <p:cTn id="7" dur="1000" fill="hold"/>
                                        <p:tgtEl>
                                          <p:spTgt spid="11">
                                            <p:graphicEl>
                                              <a:dgm id="{ACBF4AF3-FAB8-444C-81AB-52C89640E279}"/>
                                            </p:graphicEl>
                                          </p:spTgt>
                                        </p:tgtEl>
                                        <p:attrNameLst>
                                          <p:attrName>ppt_w</p:attrName>
                                        </p:attrNameLst>
                                      </p:cBhvr>
                                      <p:tavLst>
                                        <p:tav tm="0">
                                          <p:val>
                                            <p:strVal val="#ppt_w+.3"/>
                                          </p:val>
                                        </p:tav>
                                        <p:tav tm="100000">
                                          <p:val>
                                            <p:strVal val="#ppt_w"/>
                                          </p:val>
                                        </p:tav>
                                      </p:tavLst>
                                    </p:anim>
                                    <p:anim calcmode="lin" valueType="num">
                                      <p:cBhvr>
                                        <p:cTn id="8" dur="1000" fill="hold"/>
                                        <p:tgtEl>
                                          <p:spTgt spid="11">
                                            <p:graphicEl>
                                              <a:dgm id="{ACBF4AF3-FAB8-444C-81AB-52C89640E279}"/>
                                            </p:graphicEl>
                                          </p:spTgt>
                                        </p:tgtEl>
                                        <p:attrNameLst>
                                          <p:attrName>ppt_h</p:attrName>
                                        </p:attrNameLst>
                                      </p:cBhvr>
                                      <p:tavLst>
                                        <p:tav tm="0">
                                          <p:val>
                                            <p:strVal val="#ppt_h"/>
                                          </p:val>
                                        </p:tav>
                                        <p:tav tm="100000">
                                          <p:val>
                                            <p:strVal val="#ppt_h"/>
                                          </p:val>
                                        </p:tav>
                                      </p:tavLst>
                                    </p:anim>
                                    <p:animEffect transition="in" filter="fade">
                                      <p:cBhvr>
                                        <p:cTn id="9" dur="1000"/>
                                        <p:tgtEl>
                                          <p:spTgt spid="11">
                                            <p:graphicEl>
                                              <a:dgm id="{ACBF4AF3-FAB8-444C-81AB-52C89640E279}"/>
                                            </p:graphicEl>
                                          </p:spTgt>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graphicEl>
                                              <a:dgm id="{C43EB61A-2E04-409F-8F87-79F190ED3CE0}"/>
                                            </p:graphicEl>
                                          </p:spTgt>
                                        </p:tgtEl>
                                        <p:attrNameLst>
                                          <p:attrName>style.visibility</p:attrName>
                                        </p:attrNameLst>
                                      </p:cBhvr>
                                      <p:to>
                                        <p:strVal val="visible"/>
                                      </p:to>
                                    </p:set>
                                    <p:animEffect transition="in" filter="fade">
                                      <p:cBhvr>
                                        <p:cTn id="13" dur="1000"/>
                                        <p:tgtEl>
                                          <p:spTgt spid="11">
                                            <p:graphicEl>
                                              <a:dgm id="{C43EB61A-2E04-409F-8F87-79F190ED3CE0}"/>
                                            </p:graphicEl>
                                          </p:spTgt>
                                        </p:tgtEl>
                                      </p:cBhvr>
                                    </p:animEffect>
                                    <p:anim calcmode="lin" valueType="num">
                                      <p:cBhvr>
                                        <p:cTn id="14" dur="1000" fill="hold"/>
                                        <p:tgtEl>
                                          <p:spTgt spid="11">
                                            <p:graphicEl>
                                              <a:dgm id="{C43EB61A-2E04-409F-8F87-79F190ED3CE0}"/>
                                            </p:graphicEl>
                                          </p:spTgt>
                                        </p:tgtEl>
                                        <p:attrNameLst>
                                          <p:attrName>ppt_x</p:attrName>
                                        </p:attrNameLst>
                                      </p:cBhvr>
                                      <p:tavLst>
                                        <p:tav tm="0">
                                          <p:val>
                                            <p:strVal val="#ppt_x"/>
                                          </p:val>
                                        </p:tav>
                                        <p:tav tm="100000">
                                          <p:val>
                                            <p:strVal val="#ppt_x"/>
                                          </p:val>
                                        </p:tav>
                                      </p:tavLst>
                                    </p:anim>
                                    <p:anim calcmode="lin" valueType="num">
                                      <p:cBhvr>
                                        <p:cTn id="15" dur="1000" fill="hold"/>
                                        <p:tgtEl>
                                          <p:spTgt spid="11">
                                            <p:graphicEl>
                                              <a:dgm id="{C43EB61A-2E04-409F-8F87-79F190ED3CE0}"/>
                                            </p:graphicEl>
                                          </p:spTgt>
                                        </p:tgtEl>
                                        <p:attrNameLst>
                                          <p:attrName>ppt_y</p:attrName>
                                        </p:attrNameLst>
                                      </p:cBhvr>
                                      <p:tavLst>
                                        <p:tav tm="0">
                                          <p:val>
                                            <p:strVal val="#ppt_y+.1"/>
                                          </p:val>
                                        </p:tav>
                                        <p:tav tm="100000">
                                          <p:val>
                                            <p:strVal val="#ppt_y"/>
                                          </p:val>
                                        </p:tav>
                                      </p:tavLst>
                                    </p:anim>
                                  </p:childTnLst>
                                </p:cTn>
                              </p:par>
                              <p:par>
                                <p:cTn id="16" presetID="12" presetClass="entr" presetSubtype="1" fill="hold" grpId="0" nodeType="withEffect">
                                  <p:stCondLst>
                                    <p:cond delay="0"/>
                                  </p:stCondLst>
                                  <p:childTnLst>
                                    <p:set>
                                      <p:cBhvr>
                                        <p:cTn id="17" dur="1" fill="hold">
                                          <p:stCondLst>
                                            <p:cond delay="0"/>
                                          </p:stCondLst>
                                        </p:cTn>
                                        <p:tgtEl>
                                          <p:spTgt spid="11">
                                            <p:graphicEl>
                                              <a:dgm id="{2572025E-E8B8-4F94-94D0-DC22D7F762FB}"/>
                                            </p:graphicEl>
                                          </p:spTgt>
                                        </p:tgtEl>
                                        <p:attrNameLst>
                                          <p:attrName>style.visibility</p:attrName>
                                        </p:attrNameLst>
                                      </p:cBhvr>
                                      <p:to>
                                        <p:strVal val="visible"/>
                                      </p:to>
                                    </p:set>
                                    <p:animEffect transition="in" filter="slide(fromTop)">
                                      <p:cBhvr>
                                        <p:cTn id="18" dur="1000"/>
                                        <p:tgtEl>
                                          <p:spTgt spid="11">
                                            <p:graphicEl>
                                              <a:dgm id="{2572025E-E8B8-4F94-94D0-DC22D7F762FB}"/>
                                            </p:graphicEl>
                                          </p:spTgt>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11">
                                            <p:graphicEl>
                                              <a:dgm id="{BF646D7A-C7D0-4489-A68F-61F32B7DB0C6}"/>
                                            </p:graphicEl>
                                          </p:spTgt>
                                        </p:tgtEl>
                                        <p:attrNameLst>
                                          <p:attrName>style.visibility</p:attrName>
                                        </p:attrNameLst>
                                      </p:cBhvr>
                                      <p:to>
                                        <p:strVal val="visible"/>
                                      </p:to>
                                    </p:set>
                                    <p:animEffect transition="in" filter="fade">
                                      <p:cBhvr>
                                        <p:cTn id="22" dur="1000"/>
                                        <p:tgtEl>
                                          <p:spTgt spid="11">
                                            <p:graphicEl>
                                              <a:dgm id="{BF646D7A-C7D0-4489-A68F-61F32B7DB0C6}"/>
                                            </p:graphicEl>
                                          </p:spTgt>
                                        </p:tgtEl>
                                      </p:cBhvr>
                                    </p:animEffect>
                                    <p:anim calcmode="lin" valueType="num">
                                      <p:cBhvr>
                                        <p:cTn id="23" dur="1000" fill="hold"/>
                                        <p:tgtEl>
                                          <p:spTgt spid="11">
                                            <p:graphicEl>
                                              <a:dgm id="{BF646D7A-C7D0-4489-A68F-61F32B7DB0C6}"/>
                                            </p:graphicEl>
                                          </p:spTgt>
                                        </p:tgtEl>
                                        <p:attrNameLst>
                                          <p:attrName>ppt_x</p:attrName>
                                        </p:attrNameLst>
                                      </p:cBhvr>
                                      <p:tavLst>
                                        <p:tav tm="0">
                                          <p:val>
                                            <p:strVal val="#ppt_x"/>
                                          </p:val>
                                        </p:tav>
                                        <p:tav tm="100000">
                                          <p:val>
                                            <p:strVal val="#ppt_x"/>
                                          </p:val>
                                        </p:tav>
                                      </p:tavLst>
                                    </p:anim>
                                    <p:anim calcmode="lin" valueType="num">
                                      <p:cBhvr>
                                        <p:cTn id="24" dur="1000" fill="hold"/>
                                        <p:tgtEl>
                                          <p:spTgt spid="11">
                                            <p:graphicEl>
                                              <a:dgm id="{BF646D7A-C7D0-4489-A68F-61F32B7DB0C6}"/>
                                            </p:graphicEl>
                                          </p:spTgt>
                                        </p:tgtEl>
                                        <p:attrNameLst>
                                          <p:attrName>ppt_y</p:attrName>
                                        </p:attrNameLst>
                                      </p:cBhvr>
                                      <p:tavLst>
                                        <p:tav tm="0">
                                          <p:val>
                                            <p:strVal val="#ppt_y+.1"/>
                                          </p:val>
                                        </p:tav>
                                        <p:tav tm="100000">
                                          <p:val>
                                            <p:strVal val="#ppt_y"/>
                                          </p:val>
                                        </p:tav>
                                      </p:tavLst>
                                    </p:anim>
                                  </p:childTnLst>
                                </p:cTn>
                              </p:par>
                              <p:par>
                                <p:cTn id="25" presetID="12" presetClass="entr" presetSubtype="1" fill="hold" grpId="0" nodeType="withEffect">
                                  <p:stCondLst>
                                    <p:cond delay="0"/>
                                  </p:stCondLst>
                                  <p:childTnLst>
                                    <p:set>
                                      <p:cBhvr>
                                        <p:cTn id="26" dur="1" fill="hold">
                                          <p:stCondLst>
                                            <p:cond delay="0"/>
                                          </p:stCondLst>
                                        </p:cTn>
                                        <p:tgtEl>
                                          <p:spTgt spid="11">
                                            <p:graphicEl>
                                              <a:dgm id="{E4B0666F-2CF1-4C21-A251-46E6EBFF7C1D}"/>
                                            </p:graphicEl>
                                          </p:spTgt>
                                        </p:tgtEl>
                                        <p:attrNameLst>
                                          <p:attrName>style.visibility</p:attrName>
                                        </p:attrNameLst>
                                      </p:cBhvr>
                                      <p:to>
                                        <p:strVal val="visible"/>
                                      </p:to>
                                    </p:set>
                                    <p:animEffect transition="in" filter="slide(fromTop)">
                                      <p:cBhvr>
                                        <p:cTn id="27" dur="1000"/>
                                        <p:tgtEl>
                                          <p:spTgt spid="11">
                                            <p:graphicEl>
                                              <a:dgm id="{E4B0666F-2CF1-4C21-A251-46E6EBFF7C1D}"/>
                                            </p:graphicEl>
                                          </p:spTgt>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1">
                                            <p:graphicEl>
                                              <a:dgm id="{41BC1ABA-1F87-4B1E-94EC-41724CD12655}"/>
                                            </p:graphicEl>
                                          </p:spTgt>
                                        </p:tgtEl>
                                        <p:attrNameLst>
                                          <p:attrName>style.visibility</p:attrName>
                                        </p:attrNameLst>
                                      </p:cBhvr>
                                      <p:to>
                                        <p:strVal val="visible"/>
                                      </p:to>
                                    </p:set>
                                    <p:animEffect transition="in" filter="fade">
                                      <p:cBhvr>
                                        <p:cTn id="31" dur="1000"/>
                                        <p:tgtEl>
                                          <p:spTgt spid="11">
                                            <p:graphicEl>
                                              <a:dgm id="{41BC1ABA-1F87-4B1E-94EC-41724CD12655}"/>
                                            </p:graphicEl>
                                          </p:spTgt>
                                        </p:tgtEl>
                                      </p:cBhvr>
                                    </p:animEffect>
                                    <p:anim calcmode="lin" valueType="num">
                                      <p:cBhvr>
                                        <p:cTn id="32" dur="1000" fill="hold"/>
                                        <p:tgtEl>
                                          <p:spTgt spid="11">
                                            <p:graphicEl>
                                              <a:dgm id="{41BC1ABA-1F87-4B1E-94EC-41724CD12655}"/>
                                            </p:graphicEl>
                                          </p:spTgt>
                                        </p:tgtEl>
                                        <p:attrNameLst>
                                          <p:attrName>ppt_x</p:attrName>
                                        </p:attrNameLst>
                                      </p:cBhvr>
                                      <p:tavLst>
                                        <p:tav tm="0">
                                          <p:val>
                                            <p:strVal val="#ppt_x"/>
                                          </p:val>
                                        </p:tav>
                                        <p:tav tm="100000">
                                          <p:val>
                                            <p:strVal val="#ppt_x"/>
                                          </p:val>
                                        </p:tav>
                                      </p:tavLst>
                                    </p:anim>
                                    <p:anim calcmode="lin" valueType="num">
                                      <p:cBhvr>
                                        <p:cTn id="33" dur="1000" fill="hold"/>
                                        <p:tgtEl>
                                          <p:spTgt spid="11">
                                            <p:graphicEl>
                                              <a:dgm id="{41BC1ABA-1F87-4B1E-94EC-41724CD12655}"/>
                                            </p:graphicEl>
                                          </p:spTgt>
                                        </p:tgtEl>
                                        <p:attrNameLst>
                                          <p:attrName>ppt_y</p:attrName>
                                        </p:attrNameLst>
                                      </p:cBhvr>
                                      <p:tavLst>
                                        <p:tav tm="0">
                                          <p:val>
                                            <p:strVal val="#ppt_y+.1"/>
                                          </p:val>
                                        </p:tav>
                                        <p:tav tm="100000">
                                          <p:val>
                                            <p:strVal val="#ppt_y"/>
                                          </p:val>
                                        </p:tav>
                                      </p:tavLst>
                                    </p:anim>
                                  </p:childTnLst>
                                </p:cTn>
                              </p:par>
                              <p:par>
                                <p:cTn id="34" presetID="12" presetClass="entr" presetSubtype="1" fill="hold" grpId="0" nodeType="withEffect">
                                  <p:stCondLst>
                                    <p:cond delay="0"/>
                                  </p:stCondLst>
                                  <p:childTnLst>
                                    <p:set>
                                      <p:cBhvr>
                                        <p:cTn id="35" dur="1" fill="hold">
                                          <p:stCondLst>
                                            <p:cond delay="0"/>
                                          </p:stCondLst>
                                        </p:cTn>
                                        <p:tgtEl>
                                          <p:spTgt spid="11">
                                            <p:graphicEl>
                                              <a:dgm id="{5284ED54-4761-44DA-8086-D5FD397A1C95}"/>
                                            </p:graphicEl>
                                          </p:spTgt>
                                        </p:tgtEl>
                                        <p:attrNameLst>
                                          <p:attrName>style.visibility</p:attrName>
                                        </p:attrNameLst>
                                      </p:cBhvr>
                                      <p:to>
                                        <p:strVal val="visible"/>
                                      </p:to>
                                    </p:set>
                                    <p:animEffect transition="in" filter="slide(fromTop)">
                                      <p:cBhvr>
                                        <p:cTn id="36" dur="1000"/>
                                        <p:tgtEl>
                                          <p:spTgt spid="11">
                                            <p:graphicEl>
                                              <a:dgm id="{5284ED54-4761-44DA-8086-D5FD397A1C95}"/>
                                            </p:graphicEl>
                                          </p:spTgt>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1">
                                            <p:graphicEl>
                                              <a:dgm id="{D88C7409-AB93-4FE3-A61D-F51EE8A4B008}"/>
                                            </p:graphicEl>
                                          </p:spTgt>
                                        </p:tgtEl>
                                        <p:attrNameLst>
                                          <p:attrName>style.visibility</p:attrName>
                                        </p:attrNameLst>
                                      </p:cBhvr>
                                      <p:to>
                                        <p:strVal val="visible"/>
                                      </p:to>
                                    </p:set>
                                    <p:animEffect transition="in" filter="fade">
                                      <p:cBhvr>
                                        <p:cTn id="40" dur="1000"/>
                                        <p:tgtEl>
                                          <p:spTgt spid="11">
                                            <p:graphicEl>
                                              <a:dgm id="{D88C7409-AB93-4FE3-A61D-F51EE8A4B008}"/>
                                            </p:graphicEl>
                                          </p:spTgt>
                                        </p:tgtEl>
                                      </p:cBhvr>
                                    </p:animEffect>
                                    <p:anim calcmode="lin" valueType="num">
                                      <p:cBhvr>
                                        <p:cTn id="41" dur="1000" fill="hold"/>
                                        <p:tgtEl>
                                          <p:spTgt spid="11">
                                            <p:graphicEl>
                                              <a:dgm id="{D88C7409-AB93-4FE3-A61D-F51EE8A4B008}"/>
                                            </p:graphicEl>
                                          </p:spTgt>
                                        </p:tgtEl>
                                        <p:attrNameLst>
                                          <p:attrName>ppt_x</p:attrName>
                                        </p:attrNameLst>
                                      </p:cBhvr>
                                      <p:tavLst>
                                        <p:tav tm="0">
                                          <p:val>
                                            <p:strVal val="#ppt_x"/>
                                          </p:val>
                                        </p:tav>
                                        <p:tav tm="100000">
                                          <p:val>
                                            <p:strVal val="#ppt_x"/>
                                          </p:val>
                                        </p:tav>
                                      </p:tavLst>
                                    </p:anim>
                                    <p:anim calcmode="lin" valueType="num">
                                      <p:cBhvr>
                                        <p:cTn id="42" dur="1000" fill="hold"/>
                                        <p:tgtEl>
                                          <p:spTgt spid="11">
                                            <p:graphicEl>
                                              <a:dgm id="{D88C7409-AB93-4FE3-A61D-F51EE8A4B008}"/>
                                            </p:graphicEl>
                                          </p:spTgt>
                                        </p:tgtEl>
                                        <p:attrNameLst>
                                          <p:attrName>ppt_y</p:attrName>
                                        </p:attrNameLst>
                                      </p:cBhvr>
                                      <p:tavLst>
                                        <p:tav tm="0">
                                          <p:val>
                                            <p:strVal val="#ppt_y+.1"/>
                                          </p:val>
                                        </p:tav>
                                        <p:tav tm="100000">
                                          <p:val>
                                            <p:strVal val="#ppt_y"/>
                                          </p:val>
                                        </p:tav>
                                      </p:tavLst>
                                    </p:anim>
                                  </p:childTnLst>
                                </p:cTn>
                              </p:par>
                              <p:par>
                                <p:cTn id="43" presetID="12" presetClass="entr" presetSubtype="1" fill="hold" grpId="0" nodeType="withEffect">
                                  <p:stCondLst>
                                    <p:cond delay="0"/>
                                  </p:stCondLst>
                                  <p:childTnLst>
                                    <p:set>
                                      <p:cBhvr>
                                        <p:cTn id="44" dur="1" fill="hold">
                                          <p:stCondLst>
                                            <p:cond delay="0"/>
                                          </p:stCondLst>
                                        </p:cTn>
                                        <p:tgtEl>
                                          <p:spTgt spid="11">
                                            <p:graphicEl>
                                              <a:dgm id="{87B5BDBA-3C7A-41F1-8C33-F13937A84B36}"/>
                                            </p:graphicEl>
                                          </p:spTgt>
                                        </p:tgtEl>
                                        <p:attrNameLst>
                                          <p:attrName>style.visibility</p:attrName>
                                        </p:attrNameLst>
                                      </p:cBhvr>
                                      <p:to>
                                        <p:strVal val="visible"/>
                                      </p:to>
                                    </p:set>
                                    <p:animEffect transition="in" filter="slide(fromTop)">
                                      <p:cBhvr>
                                        <p:cTn id="45" dur="1000"/>
                                        <p:tgtEl>
                                          <p:spTgt spid="11">
                                            <p:graphicEl>
                                              <a:dgm id="{87B5BDBA-3C7A-41F1-8C33-F13937A84B36}"/>
                                            </p:graphicEl>
                                          </p:spTgt>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1">
                                            <p:graphicEl>
                                              <a:dgm id="{B68F94D2-D73D-420A-802B-DFDC9BE4ED4C}"/>
                                            </p:graphicEl>
                                          </p:spTgt>
                                        </p:tgtEl>
                                        <p:attrNameLst>
                                          <p:attrName>style.visibility</p:attrName>
                                        </p:attrNameLst>
                                      </p:cBhvr>
                                      <p:to>
                                        <p:strVal val="visible"/>
                                      </p:to>
                                    </p:set>
                                    <p:animEffect transition="in" filter="fade">
                                      <p:cBhvr>
                                        <p:cTn id="49" dur="1000"/>
                                        <p:tgtEl>
                                          <p:spTgt spid="11">
                                            <p:graphicEl>
                                              <a:dgm id="{B68F94D2-D73D-420A-802B-DFDC9BE4ED4C}"/>
                                            </p:graphicEl>
                                          </p:spTgt>
                                        </p:tgtEl>
                                      </p:cBhvr>
                                    </p:animEffect>
                                    <p:anim calcmode="lin" valueType="num">
                                      <p:cBhvr>
                                        <p:cTn id="50" dur="1000" fill="hold"/>
                                        <p:tgtEl>
                                          <p:spTgt spid="11">
                                            <p:graphicEl>
                                              <a:dgm id="{B68F94D2-D73D-420A-802B-DFDC9BE4ED4C}"/>
                                            </p:graphicEl>
                                          </p:spTgt>
                                        </p:tgtEl>
                                        <p:attrNameLst>
                                          <p:attrName>ppt_x</p:attrName>
                                        </p:attrNameLst>
                                      </p:cBhvr>
                                      <p:tavLst>
                                        <p:tav tm="0">
                                          <p:val>
                                            <p:strVal val="#ppt_x"/>
                                          </p:val>
                                        </p:tav>
                                        <p:tav tm="100000">
                                          <p:val>
                                            <p:strVal val="#ppt_x"/>
                                          </p:val>
                                        </p:tav>
                                      </p:tavLst>
                                    </p:anim>
                                    <p:anim calcmode="lin" valueType="num">
                                      <p:cBhvr>
                                        <p:cTn id="51" dur="1000" fill="hold"/>
                                        <p:tgtEl>
                                          <p:spTgt spid="11">
                                            <p:graphicEl>
                                              <a:dgm id="{B68F94D2-D73D-420A-802B-DFDC9BE4ED4C}"/>
                                            </p:graphicEl>
                                          </p:spTgt>
                                        </p:tgtEl>
                                        <p:attrNameLst>
                                          <p:attrName>ppt_y</p:attrName>
                                        </p:attrNameLst>
                                      </p:cBhvr>
                                      <p:tavLst>
                                        <p:tav tm="0">
                                          <p:val>
                                            <p:strVal val="#ppt_y+.1"/>
                                          </p:val>
                                        </p:tav>
                                        <p:tav tm="100000">
                                          <p:val>
                                            <p:strVal val="#ppt_y"/>
                                          </p:val>
                                        </p:tav>
                                      </p:tavLst>
                                    </p:anim>
                                  </p:childTnLst>
                                </p:cTn>
                              </p:par>
                              <p:par>
                                <p:cTn id="52" presetID="12" presetClass="entr" presetSubtype="1" fill="hold" grpId="0" nodeType="withEffect">
                                  <p:stCondLst>
                                    <p:cond delay="0"/>
                                  </p:stCondLst>
                                  <p:childTnLst>
                                    <p:set>
                                      <p:cBhvr>
                                        <p:cTn id="53" dur="1" fill="hold">
                                          <p:stCondLst>
                                            <p:cond delay="0"/>
                                          </p:stCondLst>
                                        </p:cTn>
                                        <p:tgtEl>
                                          <p:spTgt spid="11">
                                            <p:graphicEl>
                                              <a:dgm id="{9B706799-997B-4F74-B652-58B58A51EA58}"/>
                                            </p:graphicEl>
                                          </p:spTgt>
                                        </p:tgtEl>
                                        <p:attrNameLst>
                                          <p:attrName>style.visibility</p:attrName>
                                        </p:attrNameLst>
                                      </p:cBhvr>
                                      <p:to>
                                        <p:strVal val="visible"/>
                                      </p:to>
                                    </p:set>
                                    <p:animEffect transition="in" filter="slide(fromTop)">
                                      <p:cBhvr>
                                        <p:cTn id="54" dur="1000"/>
                                        <p:tgtEl>
                                          <p:spTgt spid="11">
                                            <p:graphicEl>
                                              <a:dgm id="{9B706799-997B-4F74-B652-58B58A51EA5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7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054418089"/>
              </p:ext>
            </p:extLst>
          </p:nvPr>
        </p:nvGraphicFramePr>
        <p:xfrm>
          <a:off x="990601" y="685800"/>
          <a:ext cx="7231795" cy="42040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228600" y="39414"/>
            <a:ext cx="8915400" cy="707886"/>
          </a:xfrm>
          <a:prstGeom prst="rect">
            <a:avLst/>
          </a:prstGeom>
          <a:noFill/>
        </p:spPr>
        <p:txBody>
          <a:bodyPr wrap="square" rtlCol="0">
            <a:spAutoFit/>
          </a:bodyPr>
          <a:lstStyle/>
          <a:p>
            <a:pPr algn="ctr" fontAlgn="auto">
              <a:spcBef>
                <a:spcPts val="0"/>
              </a:spcBef>
              <a:spcAft>
                <a:spcPts val="0"/>
              </a:spcAft>
            </a:pPr>
            <a:r>
              <a:rPr lang="en-US" sz="40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MU Classroom Renovation Project</a:t>
            </a:r>
          </a:p>
        </p:txBody>
      </p:sp>
    </p:spTree>
    <p:extLst>
      <p:ext uri="{BB962C8B-B14F-4D97-AF65-F5344CB8AC3E}">
        <p14:creationId xmlns:p14="http://schemas.microsoft.com/office/powerpoint/2010/main" val="4822550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graphicEl>
                                              <a:dgm id="{36133411-8FE4-4491-BA08-56144C63CB99}"/>
                                            </p:graphicEl>
                                          </p:spTgt>
                                        </p:tgtEl>
                                        <p:attrNameLst>
                                          <p:attrName>style.visibility</p:attrName>
                                        </p:attrNameLst>
                                      </p:cBhvr>
                                      <p:to>
                                        <p:strVal val="visible"/>
                                      </p:to>
                                    </p:set>
                                    <p:animEffect transition="in" filter="fade">
                                      <p:cBhvr>
                                        <p:cTn id="7" dur="1000"/>
                                        <p:tgtEl>
                                          <p:spTgt spid="3">
                                            <p:graphicEl>
                                              <a:dgm id="{36133411-8FE4-4491-BA08-56144C63CB9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grpId="0" nodeType="clickEffect">
                                  <p:stCondLst>
                                    <p:cond delay="0"/>
                                  </p:stCondLst>
                                  <p:childTnLst>
                                    <p:animMotion origin="layout" path="M 3.05556E-6 -7.40741E-7 L -0.20695 -7.40741E-7 " pathEditMode="relative" rAng="0" ptsTypes="AA">
                                      <p:cBhvr>
                                        <p:cTn id="11" dur="1000" spd="-100000" fill="hold"/>
                                        <p:tgtEl>
                                          <p:spTgt spid="3">
                                            <p:graphicEl>
                                              <a:dgm id="{36133411-8FE4-4491-BA08-56144C63CB99}"/>
                                            </p:graphicEl>
                                          </p:spTgt>
                                        </p:tgtEl>
                                        <p:attrNameLst>
                                          <p:attrName>ppt_x</p:attrName>
                                          <p:attrName>ppt_y</p:attrName>
                                        </p:attrNameLst>
                                      </p:cBhvr>
                                      <p:rCtr x="-103" y="0"/>
                                    </p:animMotion>
                                  </p:childTnLst>
                                </p:cTn>
                              </p:par>
                              <p:par>
                                <p:cTn id="12" presetID="10" presetClass="entr" presetSubtype="0" fill="hold" grpId="1" nodeType="withEffect">
                                  <p:stCondLst>
                                    <p:cond delay="0"/>
                                  </p:stCondLst>
                                  <p:childTnLst>
                                    <p:set>
                                      <p:cBhvr>
                                        <p:cTn id="13" dur="1" fill="hold">
                                          <p:stCondLst>
                                            <p:cond delay="0"/>
                                          </p:stCondLst>
                                        </p:cTn>
                                        <p:tgtEl>
                                          <p:spTgt spid="3">
                                            <p:graphicEl>
                                              <a:dgm id="{5EEAA564-2D02-4C79-A0CD-EC5644FDC4FA}"/>
                                            </p:graphicEl>
                                          </p:spTgt>
                                        </p:tgtEl>
                                        <p:attrNameLst>
                                          <p:attrName>style.visibility</p:attrName>
                                        </p:attrNameLst>
                                      </p:cBhvr>
                                      <p:to>
                                        <p:strVal val="visible"/>
                                      </p:to>
                                    </p:set>
                                    <p:animEffect transition="in" filter="fade">
                                      <p:cBhvr>
                                        <p:cTn id="14" dur="1000"/>
                                        <p:tgtEl>
                                          <p:spTgt spid="3">
                                            <p:graphicEl>
                                              <a:dgm id="{5EEAA564-2D02-4C79-A0CD-EC5644FDC4FA}"/>
                                            </p:graphicEl>
                                          </p:spTgt>
                                        </p:tgtEl>
                                      </p:cBhvr>
                                    </p:animEffect>
                                  </p:childTnLst>
                                </p:cTn>
                              </p:par>
                              <p:par>
                                <p:cTn id="15" presetID="63" presetClass="path" presetSubtype="0" accel="50000" decel="50000" fill="hold" grpId="0" nodeType="withEffect">
                                  <p:stCondLst>
                                    <p:cond delay="0"/>
                                  </p:stCondLst>
                                  <p:childTnLst>
                                    <p:animMotion origin="layout" path="M 3.05556E-6 -7.40741E-7 L 0.25 -7.40741E-7 " pathEditMode="relative" rAng="0" ptsTypes="AA">
                                      <p:cBhvr>
                                        <p:cTn id="16" dur="1000" spd="-100000" fill="hold"/>
                                        <p:tgtEl>
                                          <p:spTgt spid="3">
                                            <p:graphicEl>
                                              <a:dgm id="{5EEAA564-2D02-4C79-A0CD-EC5644FDC4FA}"/>
                                            </p:graphicEl>
                                          </p:spTgt>
                                        </p:tgtEl>
                                        <p:attrNameLst>
                                          <p:attrName>ppt_x</p:attrName>
                                          <p:attrName>ppt_y</p:attrName>
                                        </p:attrNameLst>
                                      </p:cBhvr>
                                      <p:rCtr x="125" y="0"/>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1" nodeType="clickEffect">
                                  <p:stCondLst>
                                    <p:cond delay="0"/>
                                  </p:stCondLst>
                                  <p:childTnLst>
                                    <p:set>
                                      <p:cBhvr>
                                        <p:cTn id="20" dur="1" fill="hold">
                                          <p:stCondLst>
                                            <p:cond delay="0"/>
                                          </p:stCondLst>
                                        </p:cTn>
                                        <p:tgtEl>
                                          <p:spTgt spid="3">
                                            <p:graphicEl>
                                              <a:dgm id="{8B82C056-6D44-4EC6-B428-208028A042F5}"/>
                                            </p:graphicEl>
                                          </p:spTgt>
                                        </p:tgtEl>
                                        <p:attrNameLst>
                                          <p:attrName>style.visibility</p:attrName>
                                        </p:attrNameLst>
                                      </p:cBhvr>
                                      <p:to>
                                        <p:strVal val="visible"/>
                                      </p:to>
                                    </p:set>
                                    <p:animEffect transition="in" filter="fade">
                                      <p:cBhvr>
                                        <p:cTn id="21" dur="1000"/>
                                        <p:tgtEl>
                                          <p:spTgt spid="3">
                                            <p:graphicEl>
                                              <a:dgm id="{8B82C056-6D44-4EC6-B428-208028A042F5}"/>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63" presetClass="path" presetSubtype="0" accel="50000" decel="50000" fill="hold" grpId="0" nodeType="clickEffect">
                                  <p:stCondLst>
                                    <p:cond delay="0"/>
                                  </p:stCondLst>
                                  <p:childTnLst>
                                    <p:animMotion origin="layout" path="M 3.05556E-6 -7.40741E-7 L -0.2 -7.40741E-7 " pathEditMode="relative" rAng="0" ptsTypes="AA">
                                      <p:cBhvr>
                                        <p:cTn id="25" dur="1000" spd="-100000" fill="hold"/>
                                        <p:tgtEl>
                                          <p:spTgt spid="3">
                                            <p:graphicEl>
                                              <a:dgm id="{8B82C056-6D44-4EC6-B428-208028A042F5}"/>
                                            </p:graphicEl>
                                          </p:spTgt>
                                        </p:tgtEl>
                                        <p:attrNameLst>
                                          <p:attrName>ppt_x</p:attrName>
                                          <p:attrName>ppt_y</p:attrName>
                                        </p:attrNameLst>
                                      </p:cBhvr>
                                      <p:rCtr x="-100" y="0"/>
                                    </p:animMotion>
                                  </p:childTnLst>
                                </p:cTn>
                              </p:par>
                              <p:par>
                                <p:cTn id="26" presetID="10" presetClass="entr" presetSubtype="0" fill="hold" grpId="1" nodeType="withEffect">
                                  <p:stCondLst>
                                    <p:cond delay="0"/>
                                  </p:stCondLst>
                                  <p:childTnLst>
                                    <p:set>
                                      <p:cBhvr>
                                        <p:cTn id="27" dur="1" fill="hold">
                                          <p:stCondLst>
                                            <p:cond delay="0"/>
                                          </p:stCondLst>
                                        </p:cTn>
                                        <p:tgtEl>
                                          <p:spTgt spid="3">
                                            <p:graphicEl>
                                              <a:dgm id="{2F55DC1D-2488-4424-936F-00C76D4A824B}"/>
                                            </p:graphicEl>
                                          </p:spTgt>
                                        </p:tgtEl>
                                        <p:attrNameLst>
                                          <p:attrName>style.visibility</p:attrName>
                                        </p:attrNameLst>
                                      </p:cBhvr>
                                      <p:to>
                                        <p:strVal val="visible"/>
                                      </p:to>
                                    </p:set>
                                    <p:animEffect transition="in" filter="fade">
                                      <p:cBhvr>
                                        <p:cTn id="28" dur="1000"/>
                                        <p:tgtEl>
                                          <p:spTgt spid="3">
                                            <p:graphicEl>
                                              <a:dgm id="{2F55DC1D-2488-4424-936F-00C76D4A824B}"/>
                                            </p:graphicEl>
                                          </p:spTgt>
                                        </p:tgtEl>
                                      </p:cBhvr>
                                    </p:animEffect>
                                  </p:childTnLst>
                                </p:cTn>
                              </p:par>
                              <p:par>
                                <p:cTn id="29" presetID="63" presetClass="path" presetSubtype="0" accel="50000" decel="50000" fill="hold" grpId="0" nodeType="withEffect">
                                  <p:stCondLst>
                                    <p:cond delay="0"/>
                                  </p:stCondLst>
                                  <p:childTnLst>
                                    <p:animMotion origin="layout" path="M 0 0  L 0.25 0  E" pathEditMode="relative" ptsTypes="">
                                      <p:cBhvr>
                                        <p:cTn id="30" dur="1000" spd="-100000" fill="hold"/>
                                        <p:tgtEl>
                                          <p:spTgt spid="3">
                                            <p:graphicEl>
                                              <a:dgm id="{2F55DC1D-2488-4424-936F-00C76D4A824B}"/>
                                            </p:graphicEl>
                                          </p:spTgt>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1" nodeType="clickEffect">
                                  <p:stCondLst>
                                    <p:cond delay="0"/>
                                  </p:stCondLst>
                                  <p:childTnLst>
                                    <p:set>
                                      <p:cBhvr>
                                        <p:cTn id="34" dur="1" fill="hold">
                                          <p:stCondLst>
                                            <p:cond delay="0"/>
                                          </p:stCondLst>
                                        </p:cTn>
                                        <p:tgtEl>
                                          <p:spTgt spid="3">
                                            <p:graphicEl>
                                              <a:dgm id="{0B2BB8AA-4092-4C07-BA8C-D47A4D6D5285}"/>
                                            </p:graphicEl>
                                          </p:spTgt>
                                        </p:tgtEl>
                                        <p:attrNameLst>
                                          <p:attrName>style.visibility</p:attrName>
                                        </p:attrNameLst>
                                      </p:cBhvr>
                                      <p:to>
                                        <p:strVal val="visible"/>
                                      </p:to>
                                    </p:set>
                                    <p:animEffect transition="in" filter="fade">
                                      <p:cBhvr>
                                        <p:cTn id="35" dur="1000"/>
                                        <p:tgtEl>
                                          <p:spTgt spid="3">
                                            <p:graphicEl>
                                              <a:dgm id="{0B2BB8AA-4092-4C07-BA8C-D47A4D6D5285}"/>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63" presetClass="path" presetSubtype="0" accel="50000" decel="50000" fill="hold" grpId="0" nodeType="clickEffect">
                                  <p:stCondLst>
                                    <p:cond delay="0"/>
                                  </p:stCondLst>
                                  <p:childTnLst>
                                    <p:animMotion origin="layout" path="M 3.05556E-6 -7.40741E-7 L -0.2 -7.40741E-7 " pathEditMode="relative" rAng="0" ptsTypes="AA">
                                      <p:cBhvr>
                                        <p:cTn id="39" dur="1000" spd="-100000" fill="hold"/>
                                        <p:tgtEl>
                                          <p:spTgt spid="3">
                                            <p:graphicEl>
                                              <a:dgm id="{0B2BB8AA-4092-4C07-BA8C-D47A4D6D5285}"/>
                                            </p:graphicEl>
                                          </p:spTgt>
                                        </p:tgtEl>
                                        <p:attrNameLst>
                                          <p:attrName>ppt_x</p:attrName>
                                          <p:attrName>ppt_y</p:attrName>
                                        </p:attrNameLst>
                                      </p:cBhvr>
                                      <p:rCtr x="-100" y="0"/>
                                    </p:animMotion>
                                  </p:childTnLst>
                                </p:cTn>
                              </p:par>
                              <p:par>
                                <p:cTn id="40" presetID="10" presetClass="entr" presetSubtype="0" fill="hold" grpId="1" nodeType="withEffect">
                                  <p:stCondLst>
                                    <p:cond delay="0"/>
                                  </p:stCondLst>
                                  <p:childTnLst>
                                    <p:set>
                                      <p:cBhvr>
                                        <p:cTn id="41" dur="1" fill="hold">
                                          <p:stCondLst>
                                            <p:cond delay="0"/>
                                          </p:stCondLst>
                                        </p:cTn>
                                        <p:tgtEl>
                                          <p:spTgt spid="3">
                                            <p:graphicEl>
                                              <a:dgm id="{CAEE08B3-1990-4730-B352-C1BE95C73039}"/>
                                            </p:graphicEl>
                                          </p:spTgt>
                                        </p:tgtEl>
                                        <p:attrNameLst>
                                          <p:attrName>style.visibility</p:attrName>
                                        </p:attrNameLst>
                                      </p:cBhvr>
                                      <p:to>
                                        <p:strVal val="visible"/>
                                      </p:to>
                                    </p:set>
                                    <p:animEffect transition="in" filter="fade">
                                      <p:cBhvr>
                                        <p:cTn id="42" dur="1000"/>
                                        <p:tgtEl>
                                          <p:spTgt spid="3">
                                            <p:graphicEl>
                                              <a:dgm id="{CAEE08B3-1990-4730-B352-C1BE95C73039}"/>
                                            </p:graphicEl>
                                          </p:spTgt>
                                        </p:tgtEl>
                                      </p:cBhvr>
                                    </p:animEffect>
                                  </p:childTnLst>
                                </p:cTn>
                              </p:par>
                              <p:par>
                                <p:cTn id="43" presetID="63" presetClass="path" presetSubtype="0" accel="50000" decel="50000" fill="hold" grpId="0" nodeType="withEffect">
                                  <p:stCondLst>
                                    <p:cond delay="0"/>
                                  </p:stCondLst>
                                  <p:childTnLst>
                                    <p:animMotion origin="layout" path="M 0 0  L 0.25 0  E" pathEditMode="relative" ptsTypes="">
                                      <p:cBhvr>
                                        <p:cTn id="44" dur="1000" spd="-100000" fill="hold"/>
                                        <p:tgtEl>
                                          <p:spTgt spid="3">
                                            <p:graphicEl>
                                              <a:dgm id="{CAEE08B3-1990-4730-B352-C1BE95C73039}"/>
                                            </p:graphicEl>
                                          </p:spTgt>
                                        </p:tgtEl>
                                        <p:attrNameLst>
                                          <p:attrName>ppt_x</p:attrName>
                                          <p:attrName>ppt_y</p:attrName>
                                        </p:attrNameLst>
                                      </p:cBhvr>
                                    </p:animMotion>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1" nodeType="clickEffect">
                                  <p:stCondLst>
                                    <p:cond delay="0"/>
                                  </p:stCondLst>
                                  <p:childTnLst>
                                    <p:set>
                                      <p:cBhvr>
                                        <p:cTn id="48" dur="1" fill="hold">
                                          <p:stCondLst>
                                            <p:cond delay="0"/>
                                          </p:stCondLst>
                                        </p:cTn>
                                        <p:tgtEl>
                                          <p:spTgt spid="3">
                                            <p:graphicEl>
                                              <a:dgm id="{AB2C5E68-71D1-45BF-8944-A26400AB737A}"/>
                                            </p:graphicEl>
                                          </p:spTgt>
                                        </p:tgtEl>
                                        <p:attrNameLst>
                                          <p:attrName>style.visibility</p:attrName>
                                        </p:attrNameLst>
                                      </p:cBhvr>
                                      <p:to>
                                        <p:strVal val="visible"/>
                                      </p:to>
                                    </p:set>
                                    <p:animEffect transition="in" filter="fade">
                                      <p:cBhvr>
                                        <p:cTn id="49" dur="1000"/>
                                        <p:tgtEl>
                                          <p:spTgt spid="3">
                                            <p:graphicEl>
                                              <a:dgm id="{AB2C5E68-71D1-45BF-8944-A26400AB737A}"/>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63" presetClass="path" presetSubtype="0" accel="50000" decel="50000" fill="hold" grpId="0" nodeType="clickEffect">
                                  <p:stCondLst>
                                    <p:cond delay="0"/>
                                  </p:stCondLst>
                                  <p:childTnLst>
                                    <p:animMotion origin="layout" path="M 3.05556E-6 -7.40741E-7 L -0.19653 -7.40741E-7 " pathEditMode="relative" rAng="0" ptsTypes="AA">
                                      <p:cBhvr>
                                        <p:cTn id="53" dur="1000" spd="-100000" fill="hold"/>
                                        <p:tgtEl>
                                          <p:spTgt spid="3">
                                            <p:graphicEl>
                                              <a:dgm id="{AB2C5E68-71D1-45BF-8944-A26400AB737A}"/>
                                            </p:graphicEl>
                                          </p:spTgt>
                                        </p:tgtEl>
                                        <p:attrNameLst>
                                          <p:attrName>ppt_x</p:attrName>
                                          <p:attrName>ppt_y</p:attrName>
                                        </p:attrNameLst>
                                      </p:cBhvr>
                                      <p:rCtr x="-98" y="0"/>
                                    </p:animMotion>
                                  </p:childTnLst>
                                </p:cTn>
                              </p:par>
                              <p:par>
                                <p:cTn id="54" presetID="10" presetClass="entr" presetSubtype="0" fill="hold" grpId="1" nodeType="withEffect">
                                  <p:stCondLst>
                                    <p:cond delay="0"/>
                                  </p:stCondLst>
                                  <p:childTnLst>
                                    <p:set>
                                      <p:cBhvr>
                                        <p:cTn id="55" dur="1" fill="hold">
                                          <p:stCondLst>
                                            <p:cond delay="0"/>
                                          </p:stCondLst>
                                        </p:cTn>
                                        <p:tgtEl>
                                          <p:spTgt spid="3">
                                            <p:graphicEl>
                                              <a:dgm id="{21987A41-88CE-4917-A47B-5C68237DC6A6}"/>
                                            </p:graphicEl>
                                          </p:spTgt>
                                        </p:tgtEl>
                                        <p:attrNameLst>
                                          <p:attrName>style.visibility</p:attrName>
                                        </p:attrNameLst>
                                      </p:cBhvr>
                                      <p:to>
                                        <p:strVal val="visible"/>
                                      </p:to>
                                    </p:set>
                                    <p:animEffect transition="in" filter="fade">
                                      <p:cBhvr>
                                        <p:cTn id="56" dur="1000"/>
                                        <p:tgtEl>
                                          <p:spTgt spid="3">
                                            <p:graphicEl>
                                              <a:dgm id="{21987A41-88CE-4917-A47B-5C68237DC6A6}"/>
                                            </p:graphicEl>
                                          </p:spTgt>
                                        </p:tgtEl>
                                      </p:cBhvr>
                                    </p:animEffect>
                                  </p:childTnLst>
                                </p:cTn>
                              </p:par>
                              <p:par>
                                <p:cTn id="57" presetID="63" presetClass="path" presetSubtype="0" accel="50000" decel="50000" fill="hold" grpId="0" nodeType="withEffect">
                                  <p:stCondLst>
                                    <p:cond delay="0"/>
                                  </p:stCondLst>
                                  <p:childTnLst>
                                    <p:animMotion origin="layout" path="M 0 0  L 0.25 0  E" pathEditMode="relative" ptsTypes="">
                                      <p:cBhvr>
                                        <p:cTn id="58" dur="1000" spd="-100000" fill="hold"/>
                                        <p:tgtEl>
                                          <p:spTgt spid="3">
                                            <p:graphicEl>
                                              <a:dgm id="{21987A41-88CE-4917-A47B-5C68237DC6A6}"/>
                                            </p:graphic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Graphic spid="3" grpId="1">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 name="Rektangel 623"/>
          <p:cNvSpPr>
            <a:spLocks noChangeArrowheads="1"/>
          </p:cNvSpPr>
          <p:nvPr/>
        </p:nvSpPr>
        <p:spPr bwMode="auto">
          <a:xfrm>
            <a:off x="6172200" y="607109"/>
            <a:ext cx="2408238" cy="3784157"/>
          </a:xfrm>
          <a:prstGeom prst="rect">
            <a:avLst/>
          </a:prstGeom>
          <a:gradFill rotWithShape="1">
            <a:gsLst>
              <a:gs pos="0">
                <a:srgbClr val="080808"/>
              </a:gs>
              <a:gs pos="50000">
                <a:srgbClr val="080808">
                  <a:alpha val="50000"/>
                </a:srgbClr>
              </a:gs>
              <a:gs pos="100000">
                <a:srgbClr val="F3F3F3">
                  <a:alpha val="0"/>
                </a:srgbClr>
              </a:gs>
            </a:gsLst>
            <a:lin ang="162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a:defRPr/>
            </a:pPr>
            <a:endParaRPr lang="en-US">
              <a:solidFill>
                <a:srgbClr val="FFFFFF"/>
              </a:solidFill>
              <a:latin typeface="Calibri"/>
              <a:ea typeface="ＭＳ Ｐゴシック" pitchFamily="-109" charset="-128"/>
            </a:endParaRPr>
          </a:p>
        </p:txBody>
      </p:sp>
      <p:sp>
        <p:nvSpPr>
          <p:cNvPr id="623" name="Rektangel 622"/>
          <p:cNvSpPr>
            <a:spLocks noChangeArrowheads="1"/>
          </p:cNvSpPr>
          <p:nvPr/>
        </p:nvSpPr>
        <p:spPr bwMode="auto">
          <a:xfrm>
            <a:off x="3352801" y="596504"/>
            <a:ext cx="2620963" cy="3782735"/>
          </a:xfrm>
          <a:prstGeom prst="rect">
            <a:avLst/>
          </a:prstGeom>
          <a:gradFill rotWithShape="1">
            <a:gsLst>
              <a:gs pos="0">
                <a:srgbClr val="080808"/>
              </a:gs>
              <a:gs pos="50000">
                <a:srgbClr val="080808">
                  <a:alpha val="50000"/>
                </a:srgbClr>
              </a:gs>
              <a:gs pos="100000">
                <a:srgbClr val="F3F3F3">
                  <a:alpha val="0"/>
                </a:srgbClr>
              </a:gs>
            </a:gsLst>
            <a:lin ang="162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a:defRPr/>
            </a:pPr>
            <a:endParaRPr lang="en-US">
              <a:solidFill>
                <a:srgbClr val="FFFFFF"/>
              </a:solidFill>
              <a:latin typeface="Calibri"/>
              <a:ea typeface="ＭＳ Ｐゴシック" pitchFamily="-109" charset="-128"/>
            </a:endParaRPr>
          </a:p>
        </p:txBody>
      </p:sp>
      <p:sp>
        <p:nvSpPr>
          <p:cNvPr id="622" name="Rektangel 621"/>
          <p:cNvSpPr>
            <a:spLocks noChangeArrowheads="1"/>
          </p:cNvSpPr>
          <p:nvPr/>
        </p:nvSpPr>
        <p:spPr bwMode="auto">
          <a:xfrm>
            <a:off x="503240" y="608218"/>
            <a:ext cx="2636837" cy="3769932"/>
          </a:xfrm>
          <a:prstGeom prst="rect">
            <a:avLst/>
          </a:prstGeom>
          <a:gradFill rotWithShape="1">
            <a:gsLst>
              <a:gs pos="0">
                <a:srgbClr val="080808"/>
              </a:gs>
              <a:gs pos="50000">
                <a:srgbClr val="080808">
                  <a:alpha val="50000"/>
                </a:srgbClr>
              </a:gs>
              <a:gs pos="100000">
                <a:srgbClr val="F3F3F3">
                  <a:alpha val="0"/>
                </a:srgbClr>
              </a:gs>
            </a:gsLst>
            <a:lin ang="16200000" scaled="1"/>
          </a:gradFill>
          <a:ln w="9525">
            <a:noFill/>
            <a:miter lim="800000"/>
            <a:headEnd/>
            <a:tailEnd/>
          </a:ln>
          <a:effectLst>
            <a:outerShdw blurRad="63500" dist="38100" dir="2700000" algn="tl" rotWithShape="0">
              <a:srgbClr val="000000">
                <a:alpha val="39999"/>
              </a:srgbClr>
            </a:outerShdw>
          </a:effectLst>
        </p:spPr>
        <p:txBody>
          <a:bodyPr anchor="ctr"/>
          <a:lstStyle/>
          <a:p>
            <a:pPr algn="ctr">
              <a:defRPr/>
            </a:pPr>
            <a:endParaRPr lang="en-US">
              <a:solidFill>
                <a:srgbClr val="FFFFFF"/>
              </a:solidFill>
              <a:latin typeface="Calibri"/>
              <a:ea typeface="ＭＳ Ｐゴシック" pitchFamily="-109" charset="-128"/>
            </a:endParaRPr>
          </a:p>
        </p:txBody>
      </p:sp>
      <p:grpSp>
        <p:nvGrpSpPr>
          <p:cNvPr id="9221" name="Gruppe 528"/>
          <p:cNvGrpSpPr>
            <a:grpSpLocks/>
          </p:cNvGrpSpPr>
          <p:nvPr/>
        </p:nvGrpSpPr>
        <p:grpSpPr bwMode="auto">
          <a:xfrm>
            <a:off x="360301" y="4378150"/>
            <a:ext cx="8505825" cy="570310"/>
            <a:chOff x="331788" y="3667126"/>
            <a:chExt cx="8505825" cy="760909"/>
          </a:xfrm>
        </p:grpSpPr>
        <p:grpSp>
          <p:nvGrpSpPr>
            <p:cNvPr id="3" name="Gruppe 520"/>
            <p:cNvGrpSpPr/>
            <p:nvPr/>
          </p:nvGrpSpPr>
          <p:grpSpPr>
            <a:xfrm>
              <a:off x="331788" y="4042865"/>
              <a:ext cx="8505825" cy="385170"/>
              <a:chOff x="331788" y="3667126"/>
              <a:chExt cx="8505825" cy="385170"/>
            </a:xfrm>
            <a:gradFill flip="none" rotWithShape="1">
              <a:gsLst>
                <a:gs pos="0">
                  <a:schemeClr val="accent1">
                    <a:shade val="30000"/>
                    <a:satMod val="115000"/>
                  </a:schemeClr>
                </a:gs>
                <a:gs pos="50000">
                  <a:schemeClr val="accent1">
                    <a:shade val="67500"/>
                    <a:satMod val="115000"/>
                    <a:alpha val="0"/>
                  </a:schemeClr>
                </a:gs>
                <a:gs pos="100000">
                  <a:schemeClr val="accent1">
                    <a:shade val="100000"/>
                    <a:satMod val="115000"/>
                    <a:alpha val="0"/>
                  </a:schemeClr>
                </a:gs>
              </a:gsLst>
              <a:lin ang="5400000" scaled="1"/>
              <a:tileRect/>
            </a:gradFill>
          </p:grpSpPr>
          <p:sp>
            <p:nvSpPr>
              <p:cNvPr id="522" name="AutoShape 252"/>
              <p:cNvSpPr>
                <a:spLocks noChangeArrowheads="1"/>
              </p:cNvSpPr>
              <p:nvPr/>
            </p:nvSpPr>
            <p:spPr bwMode="auto">
              <a:xfrm>
                <a:off x="6140449" y="3669026"/>
                <a:ext cx="2516505" cy="383270"/>
              </a:xfrm>
              <a:prstGeom prst="chevron">
                <a:avLst>
                  <a:gd name="adj" fmla="val 25734"/>
                </a:avLst>
              </a:prstGeom>
              <a:grpFill/>
              <a:ln w="9525" cap="flat" cmpd="sng" algn="ctr">
                <a:noFill/>
                <a:prstDash val="solid"/>
              </a:ln>
              <a:effectLst/>
            </p:spPr>
            <p:txBody>
              <a:bodyPr anchor="ctr"/>
              <a:lstStyle/>
              <a:p>
                <a:pPr indent="-342900" algn="ctr" fontAlgn="auto">
                  <a:spcBef>
                    <a:spcPts val="0"/>
                  </a:spcBef>
                  <a:spcAft>
                    <a:spcPts val="0"/>
                  </a:spcAft>
                  <a:buFont typeface="+mj-lt"/>
                  <a:buAutoNum type="arabicPeriod"/>
                  <a:defRPr/>
                </a:pPr>
                <a:endParaRPr lang="da-DK" kern="0" noProof="1">
                  <a:solidFill>
                    <a:sysClr val="window" lastClr="FFFFFF"/>
                  </a:solidFill>
                  <a:latin typeface="Calibri"/>
                  <a:ea typeface="ＭＳ Ｐゴシック" pitchFamily="-97" charset="-128"/>
                </a:endParaRPr>
              </a:p>
            </p:txBody>
          </p:sp>
          <p:sp>
            <p:nvSpPr>
              <p:cNvPr id="523" name="AutoShape 252"/>
              <p:cNvSpPr>
                <a:spLocks noChangeArrowheads="1"/>
              </p:cNvSpPr>
              <p:nvPr/>
            </p:nvSpPr>
            <p:spPr bwMode="auto">
              <a:xfrm>
                <a:off x="3330893" y="3667126"/>
                <a:ext cx="2697162" cy="383270"/>
              </a:xfrm>
              <a:prstGeom prst="chevron">
                <a:avLst>
                  <a:gd name="adj" fmla="val 25734"/>
                </a:avLst>
              </a:prstGeom>
              <a:grpFill/>
              <a:ln w="9525" cap="flat" cmpd="sng" algn="ctr">
                <a:noFill/>
                <a:prstDash val="solid"/>
              </a:ln>
              <a:effectLst/>
            </p:spPr>
            <p:txBody>
              <a:bodyPr anchor="ctr"/>
              <a:lstStyle/>
              <a:p>
                <a:pPr indent="-342900" algn="ctr" fontAlgn="auto">
                  <a:spcBef>
                    <a:spcPts val="0"/>
                  </a:spcBef>
                  <a:spcAft>
                    <a:spcPts val="0"/>
                  </a:spcAft>
                  <a:buFont typeface="+mj-lt"/>
                  <a:buAutoNum type="arabicPeriod"/>
                  <a:defRPr/>
                </a:pPr>
                <a:endParaRPr lang="da-DK" kern="0" noProof="1">
                  <a:solidFill>
                    <a:sysClr val="window" lastClr="FFFFFF"/>
                  </a:solidFill>
                  <a:latin typeface="Calibri"/>
                  <a:ea typeface="ＭＳ Ｐゴシック" pitchFamily="-97" charset="-128"/>
                </a:endParaRPr>
              </a:p>
            </p:txBody>
          </p:sp>
          <p:sp>
            <p:nvSpPr>
              <p:cNvPr id="524" name="AutoShape 250"/>
              <p:cNvSpPr>
                <a:spLocks noChangeArrowheads="1"/>
              </p:cNvSpPr>
              <p:nvPr/>
            </p:nvSpPr>
            <p:spPr bwMode="auto">
              <a:xfrm>
                <a:off x="331788" y="3667126"/>
                <a:ext cx="250825" cy="383270"/>
              </a:xfrm>
              <a:prstGeom prst="chevron">
                <a:avLst>
                  <a:gd name="adj" fmla="val 39616"/>
                </a:avLst>
              </a:prstGeom>
              <a:grpFill/>
              <a:ln w="19050" cap="flat" cmpd="sng">
                <a:noFill/>
                <a:prstDash val="solid"/>
                <a:round/>
                <a:headEnd type="none" w="med" len="med"/>
                <a:tailEnd type="none" w="med" len="med"/>
              </a:ln>
              <a:effectLst/>
            </p:spPr>
            <p:txBody>
              <a:bodyPr/>
              <a:lstStyle/>
              <a:p>
                <a:pPr fontAlgn="auto">
                  <a:spcBef>
                    <a:spcPts val="0"/>
                  </a:spcBef>
                  <a:spcAft>
                    <a:spcPts val="0"/>
                  </a:spcAft>
                  <a:defRPr/>
                </a:pPr>
                <a:endParaRPr lang="da-DK" kern="0">
                  <a:solidFill>
                    <a:sysClr val="windowText" lastClr="000000">
                      <a:lumMod val="95000"/>
                      <a:lumOff val="5000"/>
                    </a:sysClr>
                  </a:solidFill>
                  <a:latin typeface="Calibri"/>
                  <a:ea typeface="ＭＳ Ｐゴシック" pitchFamily="-97" charset="-128"/>
                </a:endParaRPr>
              </a:p>
            </p:txBody>
          </p:sp>
          <p:sp>
            <p:nvSpPr>
              <p:cNvPr id="525" name="AutoShape 252"/>
              <p:cNvSpPr>
                <a:spLocks noChangeArrowheads="1"/>
              </p:cNvSpPr>
              <p:nvPr/>
            </p:nvSpPr>
            <p:spPr bwMode="auto">
              <a:xfrm>
                <a:off x="519113" y="3667126"/>
                <a:ext cx="2697162" cy="383270"/>
              </a:xfrm>
              <a:prstGeom prst="chevron">
                <a:avLst>
                  <a:gd name="adj" fmla="val 25734"/>
                </a:avLst>
              </a:prstGeom>
              <a:grpFill/>
              <a:ln w="19050" cap="flat" cmpd="sng">
                <a:noFill/>
                <a:prstDash val="solid"/>
                <a:round/>
                <a:headEnd type="none" w="med" len="med"/>
                <a:tailEnd type="none" w="med" len="med"/>
              </a:ln>
              <a:effectLst/>
            </p:spPr>
            <p:txBody>
              <a:bodyPr/>
              <a:lstStyle/>
              <a:p>
                <a:pPr fontAlgn="auto">
                  <a:spcBef>
                    <a:spcPts val="0"/>
                  </a:spcBef>
                  <a:spcAft>
                    <a:spcPts val="0"/>
                  </a:spcAft>
                  <a:defRPr/>
                </a:pPr>
                <a:endParaRPr lang="da-DK" kern="0" noProof="1">
                  <a:solidFill>
                    <a:sysClr val="windowText" lastClr="000000">
                      <a:lumMod val="95000"/>
                      <a:lumOff val="5000"/>
                    </a:sysClr>
                  </a:solidFill>
                  <a:latin typeface="Calibri"/>
                  <a:ea typeface="ＭＳ Ｐゴシック" pitchFamily="-97" charset="-128"/>
                </a:endParaRPr>
              </a:p>
            </p:txBody>
          </p:sp>
          <p:sp>
            <p:nvSpPr>
              <p:cNvPr id="526" name="AutoShape 266"/>
              <p:cNvSpPr>
                <a:spLocks noChangeArrowheads="1"/>
              </p:cNvSpPr>
              <p:nvPr/>
            </p:nvSpPr>
            <p:spPr bwMode="auto">
              <a:xfrm>
                <a:off x="3146425" y="3667126"/>
                <a:ext cx="250825" cy="383270"/>
              </a:xfrm>
              <a:prstGeom prst="chevron">
                <a:avLst>
                  <a:gd name="adj" fmla="val 39616"/>
                </a:avLst>
              </a:prstGeom>
              <a:grpFill/>
              <a:ln w="19050" cap="flat" cmpd="sng">
                <a:noFill/>
                <a:prstDash val="solid"/>
                <a:round/>
                <a:headEnd type="none" w="med" len="med"/>
                <a:tailEnd type="none" w="med" len="med"/>
              </a:ln>
              <a:effectLst/>
            </p:spPr>
            <p:txBody>
              <a:bodyPr/>
              <a:lstStyle/>
              <a:p>
                <a:pPr indent="-342900" fontAlgn="auto">
                  <a:spcBef>
                    <a:spcPts val="0"/>
                  </a:spcBef>
                  <a:spcAft>
                    <a:spcPts val="0"/>
                  </a:spcAft>
                  <a:buFont typeface="+mj-lt"/>
                  <a:buAutoNum type="arabicPeriod"/>
                  <a:defRPr/>
                </a:pPr>
                <a:endParaRPr lang="da-DK" kern="0">
                  <a:solidFill>
                    <a:sysClr val="windowText" lastClr="000000">
                      <a:lumMod val="95000"/>
                      <a:lumOff val="5000"/>
                    </a:sysClr>
                  </a:solidFill>
                  <a:latin typeface="Calibri"/>
                  <a:ea typeface="ＭＳ Ｐゴシック" pitchFamily="-97" charset="-128"/>
                </a:endParaRPr>
              </a:p>
            </p:txBody>
          </p:sp>
          <p:sp>
            <p:nvSpPr>
              <p:cNvPr id="527" name="AutoShape 282"/>
              <p:cNvSpPr>
                <a:spLocks noChangeArrowheads="1"/>
              </p:cNvSpPr>
              <p:nvPr/>
            </p:nvSpPr>
            <p:spPr bwMode="auto">
              <a:xfrm>
                <a:off x="5959475" y="3667126"/>
                <a:ext cx="249238" cy="383270"/>
              </a:xfrm>
              <a:prstGeom prst="chevron">
                <a:avLst>
                  <a:gd name="adj" fmla="val 39616"/>
                </a:avLst>
              </a:prstGeom>
              <a:grpFill/>
              <a:ln w="19050" cap="flat" cmpd="sng">
                <a:noFill/>
                <a:prstDash val="solid"/>
                <a:round/>
                <a:headEnd type="none" w="med" len="med"/>
                <a:tailEnd type="none" w="med" len="med"/>
              </a:ln>
              <a:effectLst/>
            </p:spPr>
            <p:txBody>
              <a:bodyPr/>
              <a:lstStyle/>
              <a:p>
                <a:pPr indent="-342900" fontAlgn="auto">
                  <a:spcBef>
                    <a:spcPts val="0"/>
                  </a:spcBef>
                  <a:spcAft>
                    <a:spcPts val="0"/>
                  </a:spcAft>
                  <a:buFont typeface="+mj-lt"/>
                  <a:buAutoNum type="arabicPeriod"/>
                  <a:defRPr/>
                </a:pPr>
                <a:endParaRPr lang="da-DK" kern="0" dirty="0">
                  <a:solidFill>
                    <a:sysClr val="windowText" lastClr="000000">
                      <a:lumMod val="95000"/>
                      <a:lumOff val="5000"/>
                    </a:sysClr>
                  </a:solidFill>
                  <a:latin typeface="Calibri"/>
                  <a:ea typeface="ＭＳ Ｐゴシック" pitchFamily="-97" charset="-128"/>
                </a:endParaRPr>
              </a:p>
            </p:txBody>
          </p:sp>
          <p:sp>
            <p:nvSpPr>
              <p:cNvPr id="528" name="AutoShape 296"/>
              <p:cNvSpPr>
                <a:spLocks noChangeArrowheads="1"/>
              </p:cNvSpPr>
              <p:nvPr/>
            </p:nvSpPr>
            <p:spPr bwMode="auto">
              <a:xfrm>
                <a:off x="8586788" y="3667126"/>
                <a:ext cx="250825" cy="383270"/>
              </a:xfrm>
              <a:prstGeom prst="chevron">
                <a:avLst>
                  <a:gd name="adj" fmla="val 39616"/>
                </a:avLst>
              </a:prstGeom>
              <a:grpFill/>
              <a:ln w="19050" cap="flat" cmpd="sng">
                <a:noFill/>
                <a:prstDash val="solid"/>
                <a:round/>
                <a:headEnd type="none" w="med" len="med"/>
                <a:tailEnd type="none" w="med" len="med"/>
              </a:ln>
              <a:effectLst/>
            </p:spPr>
            <p:txBody>
              <a:bodyPr/>
              <a:lstStyle/>
              <a:p>
                <a:pPr indent="-342900" fontAlgn="auto">
                  <a:spcBef>
                    <a:spcPts val="0"/>
                  </a:spcBef>
                  <a:spcAft>
                    <a:spcPts val="0"/>
                  </a:spcAft>
                  <a:buFont typeface="+mj-lt"/>
                  <a:buAutoNum type="arabicPeriod"/>
                  <a:defRPr/>
                </a:pPr>
                <a:endParaRPr lang="da-DK" kern="0" dirty="0">
                  <a:solidFill>
                    <a:sysClr val="windowText" lastClr="000000">
                      <a:lumMod val="95000"/>
                      <a:lumOff val="5000"/>
                    </a:sysClr>
                  </a:solidFill>
                  <a:latin typeface="Calibri"/>
                  <a:ea typeface="ＭＳ Ｐゴシック" pitchFamily="-97" charset="-128"/>
                </a:endParaRPr>
              </a:p>
            </p:txBody>
          </p:sp>
        </p:grpSp>
        <p:grpSp>
          <p:nvGrpSpPr>
            <p:cNvPr id="9233" name="Gruppe 519"/>
            <p:cNvGrpSpPr>
              <a:grpSpLocks/>
            </p:cNvGrpSpPr>
            <p:nvPr/>
          </p:nvGrpSpPr>
          <p:grpSpPr bwMode="auto">
            <a:xfrm>
              <a:off x="331788" y="3667126"/>
              <a:ext cx="8505825" cy="385170"/>
              <a:chOff x="331788" y="3667126"/>
              <a:chExt cx="8505825" cy="385170"/>
            </a:xfrm>
          </p:grpSpPr>
          <p:sp>
            <p:nvSpPr>
              <p:cNvPr id="156" name="AutoShape 252"/>
              <p:cNvSpPr>
                <a:spLocks noChangeArrowheads="1"/>
              </p:cNvSpPr>
              <p:nvPr/>
            </p:nvSpPr>
            <p:spPr bwMode="auto">
              <a:xfrm>
                <a:off x="6140450" y="3668715"/>
                <a:ext cx="2516188" cy="382836"/>
              </a:xfrm>
              <a:prstGeom prst="chevron">
                <a:avLst>
                  <a:gd name="adj" fmla="val 25734"/>
                </a:avLst>
              </a:prstGeom>
              <a:gradFill flip="none" rotWithShape="1">
                <a:gsLst>
                  <a:gs pos="44000">
                    <a:schemeClr val="tx1">
                      <a:lumMod val="50000"/>
                    </a:schemeClr>
                  </a:gs>
                  <a:gs pos="100000">
                    <a:schemeClr val="bg1"/>
                  </a:gs>
                </a:gsLst>
                <a:lin ang="16200000" scaled="1"/>
                <a:tileRect/>
              </a:gradFill>
              <a:ln w="9525" cap="flat" cmpd="sng" algn="ctr">
                <a:solidFill>
                  <a:schemeClr val="accent4">
                    <a:lumMod val="20000"/>
                    <a:lumOff val="80000"/>
                  </a:schemeClr>
                </a:solidFill>
                <a:prstDash val="solid"/>
              </a:ln>
              <a:effectLst/>
            </p:spPr>
            <p:txBody>
              <a:bodyPr anchor="ctr"/>
              <a:lstStyle/>
              <a:p>
                <a:pPr indent="-342900" algn="ctr">
                  <a:buFont typeface="Calibri" pitchFamily="-111" charset="0"/>
                  <a:buAutoNum type="arabicPeriod"/>
                  <a:defRPr/>
                </a:pPr>
                <a:endParaRPr lang="en-US" noProof="1">
                  <a:solidFill>
                    <a:srgbClr val="FFFFFF"/>
                  </a:solidFill>
                  <a:latin typeface="Calibri"/>
                  <a:ea typeface="ＭＳ Ｐゴシック" pitchFamily="-109" charset="-128"/>
                </a:endParaRPr>
              </a:p>
            </p:txBody>
          </p:sp>
          <p:sp>
            <p:nvSpPr>
              <p:cNvPr id="155" name="AutoShape 252"/>
              <p:cNvSpPr>
                <a:spLocks noChangeArrowheads="1"/>
              </p:cNvSpPr>
              <p:nvPr/>
            </p:nvSpPr>
            <p:spPr bwMode="auto">
              <a:xfrm>
                <a:off x="3330575" y="3667126"/>
                <a:ext cx="2697163" cy="382837"/>
              </a:xfrm>
              <a:prstGeom prst="chevron">
                <a:avLst>
                  <a:gd name="adj" fmla="val 25734"/>
                </a:avLst>
              </a:prstGeom>
              <a:gradFill flip="none" rotWithShape="1">
                <a:gsLst>
                  <a:gs pos="44000">
                    <a:schemeClr val="tx1">
                      <a:lumMod val="50000"/>
                    </a:schemeClr>
                  </a:gs>
                  <a:gs pos="100000">
                    <a:schemeClr val="bg1"/>
                  </a:gs>
                </a:gsLst>
                <a:lin ang="16200000" scaled="1"/>
                <a:tileRect/>
              </a:gradFill>
              <a:ln w="9525" cap="flat" cmpd="sng" algn="ctr">
                <a:solidFill>
                  <a:schemeClr val="accent4">
                    <a:lumMod val="20000"/>
                    <a:lumOff val="80000"/>
                  </a:schemeClr>
                </a:solidFill>
                <a:prstDash val="solid"/>
              </a:ln>
              <a:effectLst/>
            </p:spPr>
            <p:txBody>
              <a:bodyPr anchor="ctr"/>
              <a:lstStyle/>
              <a:p>
                <a:pPr indent="-342900" algn="ctr">
                  <a:buFont typeface="Calibri" pitchFamily="-111" charset="0"/>
                  <a:buAutoNum type="arabicPeriod"/>
                  <a:defRPr/>
                </a:pPr>
                <a:endParaRPr lang="en-US" noProof="1">
                  <a:solidFill>
                    <a:srgbClr val="FFFFFF"/>
                  </a:solidFill>
                  <a:latin typeface="Calibri"/>
                  <a:ea typeface="ＭＳ Ｐゴシック" pitchFamily="-109" charset="-128"/>
                </a:endParaRPr>
              </a:p>
            </p:txBody>
          </p:sp>
          <p:sp>
            <p:nvSpPr>
              <p:cNvPr id="9236" name="AutoShape 250"/>
              <p:cNvSpPr>
                <a:spLocks noChangeArrowheads="1"/>
              </p:cNvSpPr>
              <p:nvPr/>
            </p:nvSpPr>
            <p:spPr bwMode="auto">
              <a:xfrm>
                <a:off x="331788" y="3667126"/>
                <a:ext cx="250825" cy="382837"/>
              </a:xfrm>
              <a:prstGeom prst="chevron">
                <a:avLst>
                  <a:gd name="adj" fmla="val 39616"/>
                </a:avLst>
              </a:prstGeom>
              <a:gradFill rotWithShape="1">
                <a:gsLst>
                  <a:gs pos="0">
                    <a:srgbClr val="020000"/>
                  </a:gs>
                  <a:gs pos="100000">
                    <a:srgbClr val="3A3A3A"/>
                  </a:gs>
                </a:gsLst>
                <a:lin ang="5400000" scaled="1"/>
              </a:gradFill>
              <a:ln w="19050">
                <a:noFill/>
                <a:round/>
                <a:headEnd/>
                <a:tailEnd/>
              </a:ln>
            </p:spPr>
            <p:txBody>
              <a:bodyPr/>
              <a:lstStyle/>
              <a:p>
                <a:endParaRPr lang="en-US">
                  <a:solidFill>
                    <a:srgbClr val="0D0D0D"/>
                  </a:solidFill>
                  <a:latin typeface="Calibri"/>
                  <a:ea typeface="ＭＳ Ｐゴシック" pitchFamily="-109" charset="-128"/>
                </a:endParaRPr>
              </a:p>
            </p:txBody>
          </p:sp>
          <p:sp>
            <p:nvSpPr>
              <p:cNvPr id="9237" name="AutoShape 252"/>
              <p:cNvSpPr>
                <a:spLocks noChangeArrowheads="1"/>
              </p:cNvSpPr>
              <p:nvPr/>
            </p:nvSpPr>
            <p:spPr bwMode="auto">
              <a:xfrm>
                <a:off x="519113" y="3667126"/>
                <a:ext cx="2697162" cy="382837"/>
              </a:xfrm>
              <a:prstGeom prst="chevron">
                <a:avLst>
                  <a:gd name="adj" fmla="val 25735"/>
                </a:avLst>
              </a:prstGeom>
              <a:gradFill rotWithShape="1">
                <a:gsLst>
                  <a:gs pos="0">
                    <a:srgbClr val="C0FF4D"/>
                  </a:gs>
                  <a:gs pos="48000">
                    <a:srgbClr val="006600"/>
                  </a:gs>
                </a:gsLst>
                <a:lin ang="5400000" scaled="1"/>
              </a:gradFill>
              <a:ln w="19050">
                <a:noFill/>
                <a:round/>
                <a:headEnd/>
                <a:tailEnd/>
              </a:ln>
            </p:spPr>
            <p:txBody>
              <a:bodyPr/>
              <a:lstStyle/>
              <a:p>
                <a:endParaRPr lang="en-US" noProof="1">
                  <a:solidFill>
                    <a:srgbClr val="0D0D0D"/>
                  </a:solidFill>
                  <a:latin typeface="Calibri"/>
                  <a:ea typeface="ＭＳ Ｐゴシック" pitchFamily="-109" charset="-128"/>
                </a:endParaRPr>
              </a:p>
            </p:txBody>
          </p:sp>
          <p:sp>
            <p:nvSpPr>
              <p:cNvPr id="9238" name="AutoShape 266"/>
              <p:cNvSpPr>
                <a:spLocks noChangeArrowheads="1"/>
              </p:cNvSpPr>
              <p:nvPr/>
            </p:nvSpPr>
            <p:spPr bwMode="auto">
              <a:xfrm>
                <a:off x="3146425" y="3667126"/>
                <a:ext cx="250825" cy="382837"/>
              </a:xfrm>
              <a:prstGeom prst="chevron">
                <a:avLst>
                  <a:gd name="adj" fmla="val 39616"/>
                </a:avLst>
              </a:prstGeom>
              <a:gradFill rotWithShape="1">
                <a:gsLst>
                  <a:gs pos="0">
                    <a:srgbClr val="020000"/>
                  </a:gs>
                  <a:gs pos="100000">
                    <a:srgbClr val="3A3A3A"/>
                  </a:gs>
                </a:gsLst>
                <a:lin ang="5400000" scaled="1"/>
              </a:gradFill>
              <a:ln w="19050">
                <a:noFill/>
                <a:round/>
                <a:headEnd/>
                <a:tailEnd/>
              </a:ln>
            </p:spPr>
            <p:txBody>
              <a:bodyPr/>
              <a:lstStyle/>
              <a:p>
                <a:pPr indent="-342900">
                  <a:buFont typeface="Calibri" pitchFamily="-111" charset="0"/>
                  <a:buAutoNum type="arabicPeriod"/>
                </a:pPr>
                <a:endParaRPr lang="en-US">
                  <a:solidFill>
                    <a:srgbClr val="0D0D0D"/>
                  </a:solidFill>
                  <a:latin typeface="Calibri"/>
                  <a:ea typeface="ＭＳ Ｐゴシック" pitchFamily="-109" charset="-128"/>
                </a:endParaRPr>
              </a:p>
            </p:txBody>
          </p:sp>
          <p:sp>
            <p:nvSpPr>
              <p:cNvPr id="9239" name="AutoShape 282"/>
              <p:cNvSpPr>
                <a:spLocks noChangeArrowheads="1"/>
              </p:cNvSpPr>
              <p:nvPr/>
            </p:nvSpPr>
            <p:spPr bwMode="auto">
              <a:xfrm>
                <a:off x="5959475" y="3667126"/>
                <a:ext cx="249238" cy="382837"/>
              </a:xfrm>
              <a:prstGeom prst="chevron">
                <a:avLst>
                  <a:gd name="adj" fmla="val 39616"/>
                </a:avLst>
              </a:prstGeom>
              <a:gradFill rotWithShape="1">
                <a:gsLst>
                  <a:gs pos="0">
                    <a:srgbClr val="020000"/>
                  </a:gs>
                  <a:gs pos="100000">
                    <a:srgbClr val="3A3A3A"/>
                  </a:gs>
                </a:gsLst>
                <a:lin ang="5400000" scaled="1"/>
              </a:gradFill>
              <a:ln w="19050">
                <a:noFill/>
                <a:round/>
                <a:headEnd/>
                <a:tailEnd/>
              </a:ln>
            </p:spPr>
            <p:txBody>
              <a:bodyPr/>
              <a:lstStyle/>
              <a:p>
                <a:pPr indent="-342900">
                  <a:buFont typeface="Calibri" pitchFamily="-111" charset="0"/>
                  <a:buAutoNum type="arabicPeriod"/>
                </a:pPr>
                <a:endParaRPr lang="en-US">
                  <a:solidFill>
                    <a:srgbClr val="0D0D0D"/>
                  </a:solidFill>
                  <a:latin typeface="Calibri"/>
                  <a:ea typeface="ＭＳ Ｐゴシック" pitchFamily="-109" charset="-128"/>
                </a:endParaRPr>
              </a:p>
            </p:txBody>
          </p:sp>
          <p:sp>
            <p:nvSpPr>
              <p:cNvPr id="9240" name="AutoShape 296"/>
              <p:cNvSpPr>
                <a:spLocks noChangeArrowheads="1"/>
              </p:cNvSpPr>
              <p:nvPr/>
            </p:nvSpPr>
            <p:spPr bwMode="auto">
              <a:xfrm>
                <a:off x="8586788" y="3667126"/>
                <a:ext cx="250825" cy="382837"/>
              </a:xfrm>
              <a:prstGeom prst="chevron">
                <a:avLst>
                  <a:gd name="adj" fmla="val 39616"/>
                </a:avLst>
              </a:prstGeom>
              <a:gradFill rotWithShape="1">
                <a:gsLst>
                  <a:gs pos="0">
                    <a:srgbClr val="020000"/>
                  </a:gs>
                  <a:gs pos="100000">
                    <a:srgbClr val="3A3A3A"/>
                  </a:gs>
                </a:gsLst>
                <a:lin ang="5400000" scaled="1"/>
              </a:gradFill>
              <a:ln w="19050">
                <a:noFill/>
                <a:round/>
                <a:headEnd/>
                <a:tailEnd/>
              </a:ln>
            </p:spPr>
            <p:txBody>
              <a:bodyPr/>
              <a:lstStyle/>
              <a:p>
                <a:pPr indent="-342900">
                  <a:buFont typeface="Calibri" pitchFamily="-111" charset="0"/>
                  <a:buAutoNum type="arabicPeriod"/>
                </a:pPr>
                <a:endParaRPr lang="en-US">
                  <a:solidFill>
                    <a:srgbClr val="0D0D0D"/>
                  </a:solidFill>
                  <a:latin typeface="Calibri"/>
                  <a:ea typeface="ＭＳ Ｐゴシック" pitchFamily="-109" charset="-128"/>
                </a:endParaRPr>
              </a:p>
            </p:txBody>
          </p:sp>
        </p:grpSp>
      </p:grpSp>
      <p:sp>
        <p:nvSpPr>
          <p:cNvPr id="9223" name="Rektangel 613"/>
          <p:cNvSpPr>
            <a:spLocks noChangeArrowheads="1"/>
          </p:cNvSpPr>
          <p:nvPr/>
        </p:nvSpPr>
        <p:spPr bwMode="auto">
          <a:xfrm>
            <a:off x="990958" y="4352343"/>
            <a:ext cx="1514525" cy="338554"/>
          </a:xfrm>
          <a:prstGeom prst="rect">
            <a:avLst/>
          </a:prstGeom>
          <a:noFill/>
          <a:ln w="9525">
            <a:noFill/>
            <a:miter lim="800000"/>
            <a:headEnd/>
            <a:tailEnd/>
          </a:ln>
        </p:spPr>
        <p:txBody>
          <a:bodyPr wrap="square">
            <a:spAutoFit/>
          </a:bodyPr>
          <a:lstStyle/>
          <a:p>
            <a:pPr algn="ctr" defTabSz="801688">
              <a:spcBef>
                <a:spcPct val="20000"/>
              </a:spcBef>
            </a:pPr>
            <a:r>
              <a:rPr lang="en-US" sz="1600" b="1" noProof="1">
                <a:solidFill>
                  <a:prstClr val="white"/>
                </a:solidFill>
                <a:latin typeface="Times New Roman" pitchFamily="18" charset="0"/>
                <a:ea typeface="ＭＳ Ｐゴシック" pitchFamily="-109" charset="-128"/>
                <a:cs typeface="Times New Roman" pitchFamily="18" charset="0"/>
              </a:rPr>
              <a:t>Summer 2011</a:t>
            </a:r>
          </a:p>
        </p:txBody>
      </p:sp>
      <p:sp>
        <p:nvSpPr>
          <p:cNvPr id="9224" name="Rektangel 153"/>
          <p:cNvSpPr>
            <a:spLocks noChangeArrowheads="1"/>
          </p:cNvSpPr>
          <p:nvPr/>
        </p:nvSpPr>
        <p:spPr bwMode="auto">
          <a:xfrm>
            <a:off x="503239" y="1979672"/>
            <a:ext cx="2632867" cy="2117503"/>
          </a:xfrm>
          <a:prstGeom prst="rect">
            <a:avLst/>
          </a:prstGeom>
          <a:noFill/>
          <a:ln w="9525">
            <a:noFill/>
            <a:miter lim="800000"/>
            <a:headEnd/>
            <a:tailEnd/>
          </a:ln>
        </p:spPr>
        <p:txBody>
          <a:bodyPr wrap="square">
            <a:spAutoFit/>
          </a:bodyPr>
          <a:lstStyle/>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10 Classrooms </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Scheduled by Registrar</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Selected by AA and Deans</a:t>
            </a:r>
          </a:p>
          <a:p>
            <a:pPr marL="288925" lvl="1" indent="-117475" defTabSz="801688">
              <a:spcBef>
                <a:spcPct val="20000"/>
              </a:spcBef>
              <a:buFont typeface="Arial" pitchFamily="34" charset="0"/>
              <a:buChar char="•"/>
            </a:pPr>
            <a:r>
              <a:rPr lang="en-US" sz="1400" b="1" dirty="0" err="1">
                <a:solidFill>
                  <a:prstClr val="white"/>
                </a:solidFill>
                <a:latin typeface="Times New Roman" pitchFamily="18" charset="0"/>
                <a:ea typeface="ＭＳ Ｐゴシック" pitchFamily="-109" charset="-128"/>
                <a:cs typeface="Times New Roman" pitchFamily="18" charset="0"/>
              </a:rPr>
              <a:t>Corbly</a:t>
            </a:r>
            <a:r>
              <a:rPr lang="en-US" sz="1400" b="1" dirty="0">
                <a:solidFill>
                  <a:prstClr val="white"/>
                </a:solidFill>
                <a:latin typeface="Times New Roman" pitchFamily="18" charset="0"/>
                <a:ea typeface="ＭＳ Ｐゴシック" pitchFamily="-109" charset="-128"/>
                <a:cs typeface="Times New Roman" pitchFamily="18" charset="0"/>
              </a:rPr>
              <a:t> Hall 243, 354, &amp; 464</a:t>
            </a:r>
          </a:p>
          <a:p>
            <a:pPr marL="288925" lvl="1" indent="-117475" defTabSz="801688">
              <a:spcBef>
                <a:spcPct val="20000"/>
              </a:spcBef>
              <a:buFont typeface="Arial" pitchFamily="34" charset="0"/>
              <a:buChar char="•"/>
            </a:pPr>
            <a:r>
              <a:rPr lang="en-US" sz="1400" b="1" dirty="0">
                <a:solidFill>
                  <a:prstClr val="white"/>
                </a:solidFill>
                <a:latin typeface="Times New Roman" pitchFamily="18" charset="0"/>
                <a:ea typeface="ＭＳ Ｐゴシック" pitchFamily="-109" charset="-128"/>
                <a:cs typeface="Times New Roman" pitchFamily="18" charset="0"/>
              </a:rPr>
              <a:t>Harris Hall 135 &amp; 137</a:t>
            </a:r>
          </a:p>
          <a:p>
            <a:pPr marL="288925" lvl="1" indent="-117475" defTabSz="801688">
              <a:spcBef>
                <a:spcPct val="20000"/>
              </a:spcBef>
              <a:buFont typeface="Arial" pitchFamily="34" charset="0"/>
              <a:buChar char="•"/>
            </a:pPr>
            <a:r>
              <a:rPr lang="en-US" sz="1400" b="1" dirty="0">
                <a:solidFill>
                  <a:prstClr val="white"/>
                </a:solidFill>
                <a:latin typeface="Times New Roman" pitchFamily="18" charset="0"/>
                <a:ea typeface="ＭＳ Ｐゴシック" pitchFamily="-109" charset="-128"/>
                <a:cs typeface="Times New Roman" pitchFamily="18" charset="0"/>
              </a:rPr>
              <a:t>Jenkins Hall 100</a:t>
            </a:r>
          </a:p>
          <a:p>
            <a:pPr marL="288925" lvl="1" indent="-117475" defTabSz="801688">
              <a:spcBef>
                <a:spcPct val="20000"/>
              </a:spcBef>
              <a:buFont typeface="Arial" pitchFamily="34" charset="0"/>
              <a:buChar char="•"/>
            </a:pPr>
            <a:r>
              <a:rPr lang="en-US" sz="1400" b="1" dirty="0">
                <a:solidFill>
                  <a:prstClr val="white"/>
                </a:solidFill>
                <a:latin typeface="Times New Roman" pitchFamily="18" charset="0"/>
                <a:ea typeface="ＭＳ Ｐゴシック" pitchFamily="-109" charset="-128"/>
                <a:cs typeface="Times New Roman" pitchFamily="18" charset="0"/>
              </a:rPr>
              <a:t>Science Building 276 &amp; 277</a:t>
            </a:r>
          </a:p>
          <a:p>
            <a:pPr marL="288925" lvl="1" indent="-117475" defTabSz="801688">
              <a:spcBef>
                <a:spcPct val="20000"/>
              </a:spcBef>
              <a:buFont typeface="Arial" pitchFamily="34" charset="0"/>
              <a:buChar char="•"/>
            </a:pPr>
            <a:r>
              <a:rPr lang="en-US" sz="1400" b="1" dirty="0">
                <a:solidFill>
                  <a:prstClr val="white"/>
                </a:solidFill>
                <a:latin typeface="Times New Roman" pitchFamily="18" charset="0"/>
                <a:ea typeface="ＭＳ Ｐゴシック" pitchFamily="-109" charset="-128"/>
                <a:cs typeface="Times New Roman" pitchFamily="18" charset="0"/>
              </a:rPr>
              <a:t>Smith Hall  113 &amp; 335</a:t>
            </a:r>
            <a:endParaRPr lang="en-US" sz="1400" b="1" noProof="1">
              <a:solidFill>
                <a:prstClr val="white"/>
              </a:solidFill>
              <a:latin typeface="Calibri"/>
              <a:ea typeface="ＭＳ Ｐゴシック" pitchFamily="-109" charset="-128"/>
              <a:cs typeface="Arial" charset="0"/>
            </a:endParaRPr>
          </a:p>
        </p:txBody>
      </p:sp>
      <p:sp>
        <p:nvSpPr>
          <p:cNvPr id="9225" name="Rektangel 156"/>
          <p:cNvSpPr>
            <a:spLocks noChangeArrowheads="1"/>
          </p:cNvSpPr>
          <p:nvPr/>
        </p:nvSpPr>
        <p:spPr bwMode="auto">
          <a:xfrm>
            <a:off x="3762375" y="4379238"/>
            <a:ext cx="1878404" cy="338554"/>
          </a:xfrm>
          <a:prstGeom prst="rect">
            <a:avLst/>
          </a:prstGeom>
          <a:noFill/>
          <a:ln w="9525">
            <a:noFill/>
            <a:miter lim="800000"/>
            <a:headEnd/>
            <a:tailEnd/>
          </a:ln>
        </p:spPr>
        <p:txBody>
          <a:bodyPr wrap="square">
            <a:spAutoFit/>
          </a:bodyPr>
          <a:lstStyle/>
          <a:p>
            <a:pPr algn="ctr" defTabSz="801688">
              <a:spcBef>
                <a:spcPct val="20000"/>
              </a:spcBef>
            </a:pPr>
            <a:r>
              <a:rPr lang="en-US" sz="1600" b="1" noProof="1" smtClean="0">
                <a:solidFill>
                  <a:prstClr val="white"/>
                </a:solidFill>
                <a:latin typeface="Times New Roman" pitchFamily="18" charset="0"/>
                <a:ea typeface="ＭＳ Ｐゴシック" pitchFamily="-109" charset="-128"/>
                <a:cs typeface="Times New Roman" pitchFamily="18" charset="0"/>
              </a:rPr>
              <a:t>Spring </a:t>
            </a:r>
            <a:r>
              <a:rPr lang="en-US" sz="1600" b="1" noProof="1">
                <a:solidFill>
                  <a:prstClr val="white"/>
                </a:solidFill>
                <a:latin typeface="Times New Roman" pitchFamily="18" charset="0"/>
                <a:ea typeface="ＭＳ Ｐゴシック" pitchFamily="-109" charset="-128"/>
                <a:cs typeface="Times New Roman" pitchFamily="18" charset="0"/>
              </a:rPr>
              <a:t>Break </a:t>
            </a:r>
            <a:r>
              <a:rPr lang="en-US" sz="1600" b="1" noProof="1" smtClean="0">
                <a:solidFill>
                  <a:prstClr val="white"/>
                </a:solidFill>
                <a:latin typeface="Times New Roman" pitchFamily="18" charset="0"/>
                <a:ea typeface="ＭＳ Ｐゴシック" pitchFamily="-109" charset="-128"/>
                <a:cs typeface="Times New Roman" pitchFamily="18" charset="0"/>
              </a:rPr>
              <a:t>2012</a:t>
            </a:r>
            <a:endParaRPr lang="en-US" sz="1600" b="1" noProof="1">
              <a:solidFill>
                <a:prstClr val="white"/>
              </a:solidFill>
              <a:latin typeface="Times New Roman" pitchFamily="18" charset="0"/>
              <a:ea typeface="ＭＳ Ｐゴシック" pitchFamily="-109" charset="-128"/>
              <a:cs typeface="Times New Roman" pitchFamily="18" charset="0"/>
            </a:endParaRPr>
          </a:p>
        </p:txBody>
      </p:sp>
      <p:sp>
        <p:nvSpPr>
          <p:cNvPr id="9226" name="Rektangel 157"/>
          <p:cNvSpPr>
            <a:spLocks noChangeArrowheads="1"/>
          </p:cNvSpPr>
          <p:nvPr/>
        </p:nvSpPr>
        <p:spPr bwMode="auto">
          <a:xfrm>
            <a:off x="6390560" y="4379238"/>
            <a:ext cx="2052796" cy="338554"/>
          </a:xfrm>
          <a:prstGeom prst="rect">
            <a:avLst/>
          </a:prstGeom>
          <a:noFill/>
          <a:ln w="9525">
            <a:noFill/>
            <a:miter lim="800000"/>
            <a:headEnd/>
            <a:tailEnd/>
          </a:ln>
        </p:spPr>
        <p:txBody>
          <a:bodyPr wrap="square">
            <a:spAutoFit/>
          </a:bodyPr>
          <a:lstStyle/>
          <a:p>
            <a:pPr algn="ctr" defTabSz="801688">
              <a:spcBef>
                <a:spcPct val="20000"/>
              </a:spcBef>
            </a:pPr>
            <a:r>
              <a:rPr lang="en-US" sz="1600" b="1" noProof="1" smtClean="0">
                <a:solidFill>
                  <a:prstClr val="white"/>
                </a:solidFill>
                <a:latin typeface="Times New Roman" pitchFamily="18" charset="0"/>
                <a:ea typeface="ＭＳ Ｐゴシック" pitchFamily="-109" charset="-128"/>
                <a:cs typeface="Times New Roman" pitchFamily="18" charset="0"/>
              </a:rPr>
              <a:t>Summer </a:t>
            </a:r>
            <a:r>
              <a:rPr lang="en-US" sz="1600" b="1" noProof="1">
                <a:solidFill>
                  <a:prstClr val="white"/>
                </a:solidFill>
                <a:latin typeface="Times New Roman" pitchFamily="18" charset="0"/>
                <a:ea typeface="ＭＳ Ｐゴシック" pitchFamily="-109" charset="-128"/>
                <a:cs typeface="Times New Roman" pitchFamily="18" charset="0"/>
              </a:rPr>
              <a:t>2012</a:t>
            </a:r>
          </a:p>
        </p:txBody>
      </p:sp>
      <p:sp>
        <p:nvSpPr>
          <p:cNvPr id="9231" name="Rectangle 8"/>
          <p:cNvSpPr>
            <a:spLocks noChangeArrowheads="1"/>
          </p:cNvSpPr>
          <p:nvPr/>
        </p:nvSpPr>
        <p:spPr bwMode="gray">
          <a:xfrm>
            <a:off x="314326" y="146449"/>
            <a:ext cx="8520113" cy="450056"/>
          </a:xfrm>
          <a:prstGeom prst="rect">
            <a:avLst/>
          </a:prstGeom>
          <a:noFill/>
          <a:ln w="9525">
            <a:noFill/>
            <a:miter lim="800000"/>
            <a:headEnd/>
            <a:tailEnd/>
          </a:ln>
        </p:spPr>
        <p:txBody>
          <a:bodyPr lIns="0" rIns="0" anchor="ctr"/>
          <a:lstStyle/>
          <a:p>
            <a:pPr defTabSz="457200"/>
            <a:r>
              <a:rPr lang="de-DE" sz="2400" b="1" dirty="0">
                <a:solidFill>
                  <a:srgbClr val="080808"/>
                </a:solidFill>
                <a:latin typeface="Times New Roman" pitchFamily="18" charset="0"/>
                <a:ea typeface="ＭＳ Ｐゴシック" pitchFamily="-109" charset="-128"/>
                <a:cs typeface="Times New Roman" pitchFamily="18" charset="0"/>
              </a:rPr>
              <a:t>Marshall University – Learning Spaces Classroom Renovations </a:t>
            </a:r>
            <a:endParaRPr lang="de-DE" sz="2400" b="1" dirty="0">
              <a:solidFill>
                <a:srgbClr val="080808"/>
              </a:solidFill>
              <a:latin typeface="Calibri"/>
              <a:ea typeface="ＭＳ Ｐゴシック" pitchFamily="-109" charset="-128"/>
            </a:endParaRPr>
          </a:p>
        </p:txBody>
      </p:sp>
      <p:pic>
        <p:nvPicPr>
          <p:cNvPr id="218" name="Picture 217" descr="\\FOX-6400\Users\fox\Documents\Classroom\New folder\DSC05345.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377" y="908085"/>
            <a:ext cx="2156558" cy="935414"/>
          </a:xfrm>
          <a:prstGeom prst="rect">
            <a:avLst/>
          </a:prstGeom>
          <a:ln>
            <a:noFill/>
          </a:ln>
          <a:effectLst>
            <a:outerShdw blurRad="292100" dist="139700" dir="2700000" algn="tl" rotWithShape="0">
              <a:srgbClr val="333333">
                <a:alpha val="65000"/>
              </a:srgbClr>
            </a:outerShdw>
          </a:effectLst>
        </p:spPr>
      </p:pic>
      <p:sp>
        <p:nvSpPr>
          <p:cNvPr id="219" name="Rektangel 153"/>
          <p:cNvSpPr>
            <a:spLocks noChangeArrowheads="1"/>
          </p:cNvSpPr>
          <p:nvPr/>
        </p:nvSpPr>
        <p:spPr bwMode="auto">
          <a:xfrm>
            <a:off x="3505033" y="1979674"/>
            <a:ext cx="2523023" cy="2419124"/>
          </a:xfrm>
          <a:prstGeom prst="rect">
            <a:avLst/>
          </a:prstGeom>
          <a:noFill/>
          <a:ln w="9525">
            <a:noFill/>
            <a:miter lim="800000"/>
            <a:headEnd/>
            <a:tailEnd/>
          </a:ln>
        </p:spPr>
        <p:txBody>
          <a:bodyPr wrap="square">
            <a:spAutoFit/>
          </a:bodyPr>
          <a:lstStyle/>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 </a:t>
            </a:r>
            <a:r>
              <a:rPr lang="en-US" sz="1400" b="1" noProof="1" smtClean="0">
                <a:solidFill>
                  <a:prstClr val="white"/>
                </a:solidFill>
                <a:latin typeface="Times New Roman" pitchFamily="18" charset="0"/>
                <a:ea typeface="ＭＳ Ｐゴシック" pitchFamily="-109" charset="-128"/>
                <a:cs typeface="Times New Roman" pitchFamily="18" charset="0"/>
              </a:rPr>
              <a:t>3-4 </a:t>
            </a:r>
            <a:r>
              <a:rPr lang="en-US" sz="1400" b="1" noProof="1">
                <a:solidFill>
                  <a:prstClr val="white"/>
                </a:solidFill>
                <a:latin typeface="Times New Roman" pitchFamily="18" charset="0"/>
                <a:ea typeface="ＭＳ Ｐゴシック" pitchFamily="-109" charset="-128"/>
                <a:cs typeface="Times New Roman" pitchFamily="18" charset="0"/>
              </a:rPr>
              <a:t>Classrooms </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Scheduled by Registrar</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Selected by AA and Deans</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Will provide feedback from Fall Classroom </a:t>
            </a:r>
            <a:r>
              <a:rPr lang="en-US" sz="1400" b="1" noProof="1" smtClean="0">
                <a:solidFill>
                  <a:prstClr val="white"/>
                </a:solidFill>
                <a:latin typeface="Times New Roman" pitchFamily="18" charset="0"/>
                <a:ea typeface="ＭＳ Ｐゴシック" pitchFamily="-109" charset="-128"/>
                <a:cs typeface="Times New Roman" pitchFamily="18" charset="0"/>
              </a:rPr>
              <a:t>Assessment, </a:t>
            </a:r>
            <a:r>
              <a:rPr lang="en-US" sz="1400" b="1" noProof="1">
                <a:solidFill>
                  <a:prstClr val="white"/>
                </a:solidFill>
                <a:latin typeface="Times New Roman" pitchFamily="18" charset="0"/>
                <a:ea typeface="ＭＳ Ｐゴシック" pitchFamily="-109" charset="-128"/>
                <a:cs typeface="Times New Roman" pitchFamily="18" charset="0"/>
              </a:rPr>
              <a:t>Faculty and Staff </a:t>
            </a:r>
            <a:r>
              <a:rPr lang="en-US" sz="1400" b="1" noProof="1" smtClean="0">
                <a:solidFill>
                  <a:prstClr val="white"/>
                </a:solidFill>
                <a:latin typeface="Times New Roman" pitchFamily="18" charset="0"/>
                <a:ea typeface="ＭＳ Ｐゴシック" pitchFamily="-109" charset="-128"/>
                <a:cs typeface="Times New Roman" pitchFamily="18" charset="0"/>
              </a:rPr>
              <a:t> Focus Groups &amp; </a:t>
            </a:r>
            <a:r>
              <a:rPr lang="en-US" sz="1400" b="1" noProof="1">
                <a:solidFill>
                  <a:prstClr val="white"/>
                </a:solidFill>
                <a:latin typeface="Times New Roman" pitchFamily="18" charset="0"/>
                <a:ea typeface="ＭＳ Ｐゴシック" pitchFamily="-109" charset="-128"/>
                <a:cs typeface="Times New Roman" pitchFamily="18" charset="0"/>
              </a:rPr>
              <a:t>Online Discussion</a:t>
            </a:r>
          </a:p>
          <a:p>
            <a:pPr marL="171450" indent="-1714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Classroom Design and Resouces will be Modified Based on Feedback </a:t>
            </a:r>
          </a:p>
        </p:txBody>
      </p:sp>
      <p:sp>
        <p:nvSpPr>
          <p:cNvPr id="220" name="Rektangel 153"/>
          <p:cNvSpPr>
            <a:spLocks noChangeArrowheads="1"/>
          </p:cNvSpPr>
          <p:nvPr/>
        </p:nvSpPr>
        <p:spPr bwMode="auto">
          <a:xfrm>
            <a:off x="6128576" y="1970576"/>
            <a:ext cx="2523023" cy="2419124"/>
          </a:xfrm>
          <a:prstGeom prst="rect">
            <a:avLst/>
          </a:prstGeom>
          <a:noFill/>
          <a:ln w="9525">
            <a:noFill/>
            <a:miter lim="800000"/>
            <a:headEnd/>
            <a:tailEnd/>
          </a:ln>
        </p:spPr>
        <p:txBody>
          <a:bodyPr wrap="square">
            <a:spAutoFit/>
          </a:bodyPr>
          <a:lstStyle/>
          <a:p>
            <a:pPr marL="285750" indent="-2857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 Classrooms </a:t>
            </a:r>
          </a:p>
          <a:p>
            <a:pPr marL="285750" indent="-2857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Scheduled by Registrar</a:t>
            </a:r>
          </a:p>
          <a:p>
            <a:pPr marL="285750" indent="-2857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Selected by AA and Deans</a:t>
            </a:r>
          </a:p>
          <a:p>
            <a:pPr marL="285750" indent="-285750" defTabSz="801688">
              <a:spcBef>
                <a:spcPct val="20000"/>
              </a:spcBef>
              <a:buFont typeface="Arial" pitchFamily="34" charset="0"/>
              <a:buChar char="•"/>
            </a:pPr>
            <a:r>
              <a:rPr lang="en-US" sz="1400" b="1" noProof="1">
                <a:solidFill>
                  <a:prstClr val="white"/>
                </a:solidFill>
                <a:latin typeface="Times New Roman" pitchFamily="18" charset="0"/>
                <a:ea typeface="ＭＳ Ｐゴシック" pitchFamily="-109" charset="-128"/>
                <a:cs typeface="Times New Roman" pitchFamily="18" charset="0"/>
              </a:rPr>
              <a:t>Will provide feedback from </a:t>
            </a:r>
            <a:r>
              <a:rPr lang="en-US" sz="1400" b="1" noProof="1" smtClean="0">
                <a:solidFill>
                  <a:prstClr val="white"/>
                </a:solidFill>
                <a:latin typeface="Times New Roman" pitchFamily="18" charset="0"/>
                <a:ea typeface="ＭＳ Ｐゴシック" pitchFamily="-109" charset="-128"/>
                <a:cs typeface="Times New Roman" pitchFamily="18" charset="0"/>
              </a:rPr>
              <a:t>Fall-Spring </a:t>
            </a:r>
            <a:r>
              <a:rPr lang="en-US" sz="1400" b="1" noProof="1">
                <a:solidFill>
                  <a:prstClr val="white"/>
                </a:solidFill>
                <a:latin typeface="Times New Roman" pitchFamily="18" charset="0"/>
                <a:ea typeface="ＭＳ Ｐゴシック" pitchFamily="-109" charset="-128"/>
                <a:cs typeface="Times New Roman" pitchFamily="18" charset="0"/>
              </a:rPr>
              <a:t>Classroom </a:t>
            </a:r>
            <a:r>
              <a:rPr lang="en-US" sz="1400" b="1" noProof="1" smtClean="0">
                <a:solidFill>
                  <a:prstClr val="white"/>
                </a:solidFill>
                <a:latin typeface="Times New Roman" pitchFamily="18" charset="0"/>
                <a:ea typeface="ＭＳ Ｐゴシック" pitchFamily="-109" charset="-128"/>
                <a:cs typeface="Times New Roman" pitchFamily="18" charset="0"/>
              </a:rPr>
              <a:t>Assessment.</a:t>
            </a:r>
          </a:p>
          <a:p>
            <a:pPr marL="285750" indent="-285750" defTabSz="801688">
              <a:spcBef>
                <a:spcPct val="20000"/>
              </a:spcBef>
              <a:buFont typeface="Arial" pitchFamily="34" charset="0"/>
              <a:buChar char="•"/>
            </a:pPr>
            <a:r>
              <a:rPr lang="en-US" sz="1400" b="1" noProof="1" smtClean="0">
                <a:solidFill>
                  <a:prstClr val="white"/>
                </a:solidFill>
                <a:latin typeface="Times New Roman" pitchFamily="18" charset="0"/>
                <a:ea typeface="ＭＳ Ｐゴシック" pitchFamily="-109" charset="-128"/>
                <a:cs typeface="Times New Roman" pitchFamily="18" charset="0"/>
              </a:rPr>
              <a:t>Classroom </a:t>
            </a:r>
            <a:r>
              <a:rPr lang="en-US" sz="1400" b="1" noProof="1">
                <a:solidFill>
                  <a:prstClr val="white"/>
                </a:solidFill>
                <a:latin typeface="Times New Roman" pitchFamily="18" charset="0"/>
                <a:ea typeface="ＭＳ Ｐゴシック" pitchFamily="-109" charset="-128"/>
                <a:cs typeface="Times New Roman" pitchFamily="18" charset="0"/>
              </a:rPr>
              <a:t>Design and Resouces will be Modified Based on Feedback and Cost.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3958" y="908085"/>
            <a:ext cx="2158646" cy="935414"/>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225" t="11928" r="-1225" b="10519"/>
          <a:stretch/>
        </p:blipFill>
        <p:spPr>
          <a:xfrm>
            <a:off x="6349920" y="908085"/>
            <a:ext cx="2139880" cy="9354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198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9226" grpId="0"/>
      <p:bldP spid="219" grpId="0"/>
      <p:bldP spid="2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extBox 1"/>
          <p:cNvSpPr txBox="1"/>
          <p:nvPr/>
        </p:nvSpPr>
        <p:spPr>
          <a:xfrm>
            <a:off x="381000" y="971552"/>
            <a:ext cx="8610600" cy="4924425"/>
          </a:xfrm>
          <a:prstGeom prst="rect">
            <a:avLst/>
          </a:prstGeom>
          <a:noFill/>
        </p:spPr>
        <p:txBody>
          <a:bodyPr wrap="square" rtlCol="0">
            <a:spAutoFit/>
          </a:bodyPr>
          <a:lstStyle/>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Website: </a:t>
            </a:r>
            <a:r>
              <a:rPr lang="en-US" sz="2200" dirty="0">
                <a:solidFill>
                  <a:srgbClr val="006600"/>
                </a:solidFill>
                <a:latin typeface="Times New Roman" pitchFamily="18" charset="0"/>
                <a:cs typeface="Times New Roman" pitchFamily="18" charset="0"/>
                <a:hlinkClick r:id="rId3"/>
              </a:rPr>
              <a:t>www.marshall.edu/president/learningspaces</a:t>
            </a:r>
            <a:r>
              <a:rPr lang="en-US" sz="2200" dirty="0">
                <a:solidFill>
                  <a:srgbClr val="006600"/>
                </a:solidFill>
                <a:latin typeface="Times New Roman" pitchFamily="18" charset="0"/>
                <a:cs typeface="Times New Roman" pitchFamily="18" charset="0"/>
              </a:rPr>
              <a:t> </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Steelcase </a:t>
            </a:r>
            <a:r>
              <a:rPr lang="en-US" sz="2200" dirty="0">
                <a:solidFill>
                  <a:prstClr val="black"/>
                </a:solidFill>
                <a:latin typeface="Times New Roman" pitchFamily="18" charset="0"/>
                <a:cs typeface="Times New Roman" pitchFamily="18" charset="0"/>
                <a:hlinkClick r:id="rId4"/>
              </a:rPr>
              <a:t>Node Chairs</a:t>
            </a:r>
            <a:r>
              <a:rPr lang="en-US" sz="2200" dirty="0">
                <a:solidFill>
                  <a:prstClr val="black"/>
                </a:solidFill>
                <a:latin typeface="Times New Roman" pitchFamily="18" charset="0"/>
                <a:cs typeface="Times New Roman" pitchFamily="18" charset="0"/>
              </a:rPr>
              <a:t> in non-tiered classrooms</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Whiteboards</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Wireless (802.11n)</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2 </a:t>
            </a:r>
            <a:r>
              <a:rPr lang="en-US" sz="2200" dirty="0">
                <a:solidFill>
                  <a:prstClr val="black"/>
                </a:solidFill>
                <a:latin typeface="Times New Roman" pitchFamily="18" charset="0"/>
                <a:cs typeface="Times New Roman" pitchFamily="18" charset="0"/>
                <a:hlinkClick r:id="rId5"/>
              </a:rPr>
              <a:t>Sharp</a:t>
            </a:r>
            <a:r>
              <a:rPr lang="en-US" sz="2200" dirty="0">
                <a:solidFill>
                  <a:prstClr val="black"/>
                </a:solidFill>
                <a:latin typeface="Times New Roman" pitchFamily="18" charset="0"/>
                <a:cs typeface="Times New Roman" pitchFamily="18" charset="0"/>
              </a:rPr>
              <a:t> 70 inch LCDs, others may be available on mobile carts</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Audio speakers in the ceiling </a:t>
            </a:r>
          </a:p>
          <a:p>
            <a:pPr marL="342900" indent="-342900" fontAlgn="auto">
              <a:spcBef>
                <a:spcPts val="0"/>
              </a:spcBef>
              <a:spcAft>
                <a:spcPts val="0"/>
              </a:spcAft>
              <a:buFont typeface="Arial" pitchFamily="34" charset="0"/>
              <a:buChar char="•"/>
            </a:pPr>
            <a:r>
              <a:rPr lang="en-US" sz="2200" dirty="0" err="1">
                <a:solidFill>
                  <a:prstClr val="black"/>
                </a:solidFill>
                <a:latin typeface="Times New Roman" pitchFamily="18" charset="0"/>
                <a:cs typeface="Times New Roman" pitchFamily="18" charset="0"/>
                <a:hlinkClick r:id="rId6"/>
              </a:rPr>
              <a:t>Tidebreak</a:t>
            </a:r>
            <a:r>
              <a:rPr lang="en-US" sz="2200" dirty="0">
                <a:solidFill>
                  <a:prstClr val="black"/>
                </a:solidFill>
                <a:latin typeface="Times New Roman" pitchFamily="18" charset="0"/>
                <a:cs typeface="Times New Roman" pitchFamily="18" charset="0"/>
                <a:hlinkClick r:id="rId6"/>
              </a:rPr>
              <a:t> </a:t>
            </a:r>
            <a:r>
              <a:rPr lang="en-US" sz="2200" dirty="0" err="1">
                <a:solidFill>
                  <a:prstClr val="black"/>
                </a:solidFill>
                <a:latin typeface="Times New Roman" pitchFamily="18" charset="0"/>
                <a:cs typeface="Times New Roman" pitchFamily="18" charset="0"/>
                <a:hlinkClick r:id="rId6"/>
              </a:rPr>
              <a:t>Classspot</a:t>
            </a:r>
            <a:r>
              <a:rPr lang="en-US" sz="2200" dirty="0">
                <a:solidFill>
                  <a:prstClr val="black"/>
                </a:solidFill>
                <a:latin typeface="Times New Roman" pitchFamily="18" charset="0"/>
                <a:cs typeface="Times New Roman" pitchFamily="18" charset="0"/>
                <a:hlinkClick r:id="rId6"/>
              </a:rPr>
              <a:t> </a:t>
            </a:r>
            <a:r>
              <a:rPr lang="en-US" sz="2200" dirty="0">
                <a:solidFill>
                  <a:prstClr val="black"/>
                </a:solidFill>
                <a:latin typeface="Times New Roman" pitchFamily="18" charset="0"/>
                <a:cs typeface="Times New Roman" pitchFamily="18" charset="0"/>
              </a:rPr>
              <a:t>Active Learning Software </a:t>
            </a:r>
          </a:p>
          <a:p>
            <a:pPr marL="342900"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Faculty Station</a:t>
            </a:r>
          </a:p>
          <a:p>
            <a:pPr marL="800100" lvl="1"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Wired</a:t>
            </a:r>
          </a:p>
          <a:p>
            <a:pPr marL="800100" lvl="1" indent="-342900" fontAlgn="auto">
              <a:spcBef>
                <a:spcPts val="0"/>
              </a:spcBef>
              <a:spcAft>
                <a:spcPts val="0"/>
              </a:spcAft>
              <a:buFont typeface="Arial" pitchFamily="34" charset="0"/>
              <a:buChar char="•"/>
            </a:pPr>
            <a:r>
              <a:rPr lang="en-US" sz="2200" dirty="0" err="1">
                <a:solidFill>
                  <a:prstClr val="black"/>
                </a:solidFill>
                <a:latin typeface="Times New Roman" pitchFamily="18" charset="0"/>
                <a:cs typeface="Times New Roman" pitchFamily="18" charset="0"/>
                <a:hlinkClick r:id="rId7"/>
              </a:rPr>
              <a:t>Wimba</a:t>
            </a:r>
            <a:r>
              <a:rPr lang="en-US" sz="2200" dirty="0">
                <a:solidFill>
                  <a:prstClr val="black"/>
                </a:solidFill>
                <a:latin typeface="Times New Roman" pitchFamily="18" charset="0"/>
                <a:cs typeface="Times New Roman" pitchFamily="18" charset="0"/>
                <a:hlinkClick r:id="rId7"/>
              </a:rPr>
              <a:t>/Blackboard</a:t>
            </a:r>
            <a:r>
              <a:rPr lang="en-US" sz="2200" dirty="0">
                <a:solidFill>
                  <a:prstClr val="black"/>
                </a:solidFill>
                <a:latin typeface="Times New Roman" pitchFamily="18" charset="0"/>
                <a:cs typeface="Times New Roman" pitchFamily="18" charset="0"/>
              </a:rPr>
              <a:t> Collaborate Enabled</a:t>
            </a:r>
          </a:p>
          <a:p>
            <a:pPr marL="800100" lvl="1" indent="-342900" fontAlgn="auto">
              <a:spcBef>
                <a:spcPts val="0"/>
              </a:spcBef>
              <a:spcAft>
                <a:spcPts val="0"/>
              </a:spcAft>
              <a:buFont typeface="Arial" pitchFamily="34" charset="0"/>
              <a:buChar char="•"/>
            </a:pPr>
            <a:r>
              <a:rPr lang="en-US" sz="2200" dirty="0">
                <a:solidFill>
                  <a:prstClr val="black"/>
                </a:solidFill>
                <a:latin typeface="Times New Roman" pitchFamily="18" charset="0"/>
                <a:cs typeface="Times New Roman" pitchFamily="18" charset="0"/>
              </a:rPr>
              <a:t>Fully Configured</a:t>
            </a:r>
          </a:p>
          <a:p>
            <a:pPr marL="800100" lvl="1" indent="-342900" fontAlgn="auto">
              <a:spcBef>
                <a:spcPts val="0"/>
              </a:spcBef>
              <a:spcAft>
                <a:spcPts val="0"/>
              </a:spcAft>
              <a:buFont typeface="Arial" pitchFamily="34" charset="0"/>
              <a:buChar char="•"/>
            </a:pPr>
            <a:endParaRPr lang="en-US" sz="2400" dirty="0">
              <a:solidFill>
                <a:prstClr val="black"/>
              </a:solidFill>
              <a:latin typeface="Times New Roman" pitchFamily="18" charset="0"/>
              <a:cs typeface="Times New Roman" pitchFamily="18" charset="0"/>
            </a:endParaRPr>
          </a:p>
          <a:p>
            <a:pPr marL="800100" lvl="1" indent="-342900" fontAlgn="auto">
              <a:spcBef>
                <a:spcPts val="0"/>
              </a:spcBef>
              <a:spcAft>
                <a:spcPts val="0"/>
              </a:spcAft>
              <a:buFont typeface="Arial" pitchFamily="34" charset="0"/>
              <a:buChar char="•"/>
            </a:pPr>
            <a:endParaRPr lang="en-US" sz="2400" dirty="0">
              <a:solidFill>
                <a:prstClr val="black"/>
              </a:solidFill>
              <a:latin typeface="Times New Roman" pitchFamily="18" charset="0"/>
              <a:cs typeface="Times New Roman" pitchFamily="18" charset="0"/>
            </a:endParaRPr>
          </a:p>
          <a:p>
            <a:pPr marL="800100" lvl="1" indent="-342900" fontAlgn="auto">
              <a:spcBef>
                <a:spcPts val="0"/>
              </a:spcBef>
              <a:spcAft>
                <a:spcPts val="0"/>
              </a:spcAft>
              <a:buFont typeface="Arial" pitchFamily="34" charset="0"/>
              <a:buChar char="•"/>
            </a:pPr>
            <a:endParaRPr lang="en-US" sz="2400" dirty="0">
              <a:solidFill>
                <a:prstClr val="black"/>
              </a:solidFill>
              <a:latin typeface="Times New Roman" pitchFamily="18" charset="0"/>
              <a:cs typeface="Times New Roman" pitchFamily="18" charset="0"/>
            </a:endParaRPr>
          </a:p>
        </p:txBody>
      </p:sp>
      <p:sp>
        <p:nvSpPr>
          <p:cNvPr id="4" name="TextBox 3"/>
          <p:cNvSpPr txBox="1"/>
          <p:nvPr/>
        </p:nvSpPr>
        <p:spPr>
          <a:xfrm>
            <a:off x="228600" y="228600"/>
            <a:ext cx="8915400" cy="707886"/>
          </a:xfrm>
          <a:prstGeom prst="rect">
            <a:avLst/>
          </a:prstGeom>
          <a:noFill/>
        </p:spPr>
        <p:txBody>
          <a:bodyPr wrap="square" rtlCol="0">
            <a:spAutoFit/>
          </a:bodyPr>
          <a:lstStyle/>
          <a:p>
            <a:pPr algn="ctr" fontAlgn="auto">
              <a:spcBef>
                <a:spcPts val="0"/>
              </a:spcBef>
              <a:spcAft>
                <a:spcPts val="0"/>
              </a:spcAft>
            </a:pPr>
            <a:r>
              <a:rPr lang="en-US" sz="40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Summer </a:t>
            </a:r>
            <a:r>
              <a:rPr lang="en-US" sz="4000" b="1" dirty="0" smtClean="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Configuration 10 </a:t>
            </a:r>
            <a:r>
              <a:rPr lang="en-US" sz="40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Classrooms</a:t>
            </a:r>
          </a:p>
        </p:txBody>
      </p:sp>
      <p:pic>
        <p:nvPicPr>
          <p:cNvPr id="1026" name="Picture 2" descr="http://t0.gstatic.com/images?q=tbn:ANd9GcSHPrTrqBHdD4NMc7BoCcQU5UyDNl3ZQnxYYzwpFjy5BZWCJPU5ug&amp;t=1"/>
          <p:cNvPicPr>
            <a:picLocks noChangeAspect="1" noChangeArrowheads="1"/>
          </p:cNvPicPr>
          <p:nvPr/>
        </p:nvPicPr>
        <p:blipFill rotWithShape="1">
          <a:blip r:embed="rId8">
            <a:extLst>
              <a:ext uri="{28A0092B-C50C-407E-A947-70E740481C1C}">
                <a14:useLocalDpi xmlns:a14="http://schemas.microsoft.com/office/drawing/2010/main" val="0"/>
              </a:ext>
            </a:extLst>
          </a:blip>
          <a:srcRect l="9542"/>
          <a:stretch/>
        </p:blipFill>
        <p:spPr bwMode="auto">
          <a:xfrm>
            <a:off x="7649373" y="1008332"/>
            <a:ext cx="1342227" cy="10502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11397" y="4171950"/>
            <a:ext cx="1204003" cy="752413"/>
          </a:xfrm>
          <a:prstGeom prst="rect">
            <a:avLst/>
          </a:prstGeom>
        </p:spPr>
      </p:pic>
    </p:spTree>
    <p:extLst>
      <p:ext uri="{BB962C8B-B14F-4D97-AF65-F5344CB8AC3E}">
        <p14:creationId xmlns:p14="http://schemas.microsoft.com/office/powerpoint/2010/main" val="358468362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Transforming Learning Spaces  3 Big Ideas - YouTub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81000" y="57150"/>
            <a:ext cx="8229600" cy="4937760"/>
          </a:xfrm>
          <a:prstGeom prst="rect">
            <a:avLst/>
          </a:prstGeom>
        </p:spPr>
      </p:pic>
    </p:spTree>
    <p:extLst>
      <p:ext uri="{BB962C8B-B14F-4D97-AF65-F5344CB8AC3E}">
        <p14:creationId xmlns:p14="http://schemas.microsoft.com/office/powerpoint/2010/main" val="35776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25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419600" y="171450"/>
            <a:ext cx="4419600" cy="857250"/>
          </a:xfrm>
        </p:spPr>
        <p:txBody>
          <a:bodyPr/>
          <a:lstStyle/>
          <a:p>
            <a:pPr algn="l" eaLnBrk="1" hangingPunct="1"/>
            <a:r>
              <a:rPr lang="en-US" sz="4000" b="1" dirty="0" err="1" smtClean="0">
                <a:latin typeface="Times New Roman" pitchFamily="8" charset="0"/>
              </a:rPr>
              <a:t>Millennials</a:t>
            </a:r>
            <a:r>
              <a:rPr lang="en-US" sz="4000" b="1" dirty="0" smtClean="0">
                <a:latin typeface="Times New Roman" pitchFamily="8" charset="0"/>
              </a:rPr>
              <a:t>:   </a:t>
            </a:r>
            <a:br>
              <a:rPr lang="en-US" sz="4000" b="1" dirty="0" smtClean="0">
                <a:latin typeface="Times New Roman" pitchFamily="8" charset="0"/>
              </a:rPr>
            </a:br>
            <a:r>
              <a:rPr lang="en-US" sz="4000" b="1" dirty="0" smtClean="0">
                <a:latin typeface="Times New Roman" pitchFamily="8" charset="0"/>
              </a:rPr>
              <a:t>Born 1979-1994</a:t>
            </a:r>
          </a:p>
        </p:txBody>
      </p:sp>
      <p:sp>
        <p:nvSpPr>
          <p:cNvPr id="3" name="Content Placeholder 2"/>
          <p:cNvSpPr>
            <a:spLocks noGrp="1"/>
          </p:cNvSpPr>
          <p:nvPr>
            <p:ph idx="1"/>
          </p:nvPr>
        </p:nvSpPr>
        <p:spPr>
          <a:xfrm>
            <a:off x="4038600" y="1276351"/>
            <a:ext cx="4820102" cy="3712411"/>
          </a:xfrm>
          <a:ln>
            <a:miter lim="800000"/>
            <a:headEnd/>
            <a:tailEnd/>
          </a:ln>
          <a:extLst/>
        </p:spPr>
        <p:txBody>
          <a:bodyPr>
            <a:scene3d>
              <a:camera prst="orthographicFront"/>
              <a:lightRig rig="soft" dir="t">
                <a:rot lat="0" lon="0" rev="10800000"/>
              </a:lightRig>
            </a:scene3d>
            <a:sp3d>
              <a:bevelT w="27940" h="12700"/>
              <a:contourClr>
                <a:srgbClr val="DDDDDD"/>
              </a:contourClr>
            </a:sp3d>
          </a:bodyPr>
          <a:lstStyle/>
          <a:p>
            <a:pPr indent="0" eaLnBrk="1" hangingPunct="1">
              <a:buFontTx/>
              <a:buNone/>
              <a:defRPr/>
            </a:pPr>
            <a:r>
              <a:rPr lang="en-US" sz="2500" b="1" kern="12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lt"/>
                <a:ea typeface="+mj-ea"/>
                <a:cs typeface="+mj-cs"/>
              </a:rPr>
              <a:t>They are a huge generation of impatient, </a:t>
            </a:r>
            <a:r>
              <a:rPr lang="en-US" sz="2500" b="1" kern="1200"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lt"/>
                <a:ea typeface="+mj-ea"/>
                <a:cs typeface="+mj-cs"/>
              </a:rPr>
              <a:t>experiential </a:t>
            </a:r>
            <a:r>
              <a:rPr lang="en-US" sz="2500" b="1" kern="12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lt"/>
                <a:ea typeface="+mj-ea"/>
                <a:cs typeface="+mj-cs"/>
              </a:rPr>
              <a:t>learners, digital natives, demanding consumers </a:t>
            </a:r>
            <a:r>
              <a:rPr lang="en-US" sz="2500" b="1" kern="1200" spc="50" dirty="0" err="1">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lt"/>
                <a:ea typeface="+mj-ea"/>
                <a:cs typeface="+mj-cs"/>
              </a:rPr>
              <a:t>multitaskers</a:t>
            </a:r>
            <a:r>
              <a:rPr lang="en-US" sz="2500" b="1" kern="1200"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j-lt"/>
                <a:ea typeface="+mj-ea"/>
                <a:cs typeface="+mj-cs"/>
              </a:rPr>
              <a:t>, and gamers who love the flat, networked world and expect nomadic connectivity, 24x7.  </a:t>
            </a:r>
          </a:p>
        </p:txBody>
      </p:sp>
      <p:pic>
        <p:nvPicPr>
          <p:cNvPr id="10244" name="Picture 5" descr="Teens.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3962399"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ChangeArrowheads="1"/>
          </p:cNvSpPr>
          <p:nvPr>
            <p:ph type="title"/>
          </p:nvPr>
        </p:nvSpPr>
        <p:spPr>
          <a:xfrm>
            <a:off x="503238" y="4324350"/>
            <a:ext cx="8183562" cy="533400"/>
          </a:xfrm>
        </p:spPr>
        <p:txBody>
          <a:bodyPr>
            <a:normAutofit fontScale="90000"/>
          </a:bodyPr>
          <a:lstStyle/>
          <a:p>
            <a:pPr algn="ctr" eaLnBrk="1" fontAlgn="auto" hangingPunct="1">
              <a:spcAft>
                <a:spcPts val="0"/>
              </a:spcAft>
              <a:defRPr/>
            </a:pPr>
            <a:r>
              <a:rPr lang="en-US" sz="3000" dirty="0">
                <a:solidFill>
                  <a:schemeClr val="accent1">
                    <a:tint val="88000"/>
                    <a:satMod val="150000"/>
                  </a:schemeClr>
                </a:solidFill>
              </a:rPr>
              <a:t>Education Landscape is Changing</a:t>
            </a:r>
          </a:p>
        </p:txBody>
      </p:sp>
      <p:graphicFrame>
        <p:nvGraphicFramePr>
          <p:cNvPr id="798723" name="Group 3"/>
          <p:cNvGraphicFramePr>
            <a:graphicFrameLocks noGrp="1"/>
          </p:cNvGraphicFramePr>
          <p:nvPr/>
        </p:nvGraphicFramePr>
        <p:xfrm>
          <a:off x="685800" y="514350"/>
          <a:ext cx="7829550" cy="3771902"/>
        </p:xfrm>
        <a:graphic>
          <a:graphicData uri="http://schemas.openxmlformats.org/drawingml/2006/table">
            <a:tbl>
              <a:tblPr/>
              <a:tblGrid>
                <a:gridCol w="3886200"/>
                <a:gridCol w="394335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sz="2100" b="0" i="0" u="none" strike="noStrike" cap="none" normalizeH="0" baseline="0" dirty="0" smtClean="0">
                          <a:ln>
                            <a:noFill/>
                          </a:ln>
                          <a:solidFill>
                            <a:schemeClr val="bg2"/>
                          </a:solidFill>
                          <a:effectLst/>
                          <a:latin typeface="Verdana" pitchFamily="34" charset="0"/>
                        </a:rPr>
                        <a:t>Traditional Learning </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itchFamily="2" charset="2"/>
                        <a:buNone/>
                        <a:tabLst/>
                      </a:pPr>
                      <a:r>
                        <a:rPr kumimoji="0" lang="en-US" sz="2100" b="0" i="0" u="none" strike="noStrike" cap="none" normalizeH="0" baseline="0" smtClean="0">
                          <a:ln>
                            <a:noFill/>
                          </a:ln>
                          <a:solidFill>
                            <a:schemeClr val="bg2"/>
                          </a:solidFill>
                          <a:effectLst/>
                          <a:latin typeface="Verdana" pitchFamily="34" charset="0"/>
                        </a:rPr>
                        <a:t>New Learning</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solidFill>
                  </a:tcPr>
                </a:tc>
              </a:tr>
              <a:tr h="53221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Teacher Centered</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Student Centered</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506016">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Single Media</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Multimedia</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Isolated Work</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Collaborative Work</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503635">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Information Delivery</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dirty="0" smtClean="0">
                          <a:ln>
                            <a:noFill/>
                          </a:ln>
                          <a:solidFill>
                            <a:schemeClr val="tx1"/>
                          </a:solidFill>
                          <a:effectLst/>
                          <a:latin typeface="Verdana" pitchFamily="34" charset="0"/>
                        </a:rPr>
                        <a:t>Information Exchange</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686991">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dirty="0" smtClean="0">
                          <a:ln>
                            <a:noFill/>
                          </a:ln>
                          <a:solidFill>
                            <a:schemeClr val="tx1"/>
                          </a:solidFill>
                          <a:effectLst/>
                          <a:latin typeface="Verdana" pitchFamily="34" charset="0"/>
                        </a:rPr>
                        <a:t>Factual, Knowledge</a:t>
                      </a:r>
                    </a:p>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dirty="0" smtClean="0">
                          <a:ln>
                            <a:noFill/>
                          </a:ln>
                          <a:solidFill>
                            <a:schemeClr val="tx1"/>
                          </a:solidFill>
                          <a:effectLst/>
                          <a:latin typeface="Verdana" pitchFamily="34" charset="0"/>
                        </a:rPr>
                        <a:t>Based Learning</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Critical Thinking and</a:t>
                      </a:r>
                    </a:p>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smtClean="0">
                          <a:ln>
                            <a:noFill/>
                          </a:ln>
                          <a:solidFill>
                            <a:schemeClr val="tx1"/>
                          </a:solidFill>
                          <a:effectLst/>
                          <a:latin typeface="Verdana" pitchFamily="34" charset="0"/>
                        </a:rPr>
                        <a:t>Informed Decision Making</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504825">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dirty="0" smtClean="0">
                          <a:ln>
                            <a:noFill/>
                          </a:ln>
                          <a:solidFill>
                            <a:schemeClr val="tx1"/>
                          </a:solidFill>
                          <a:effectLst/>
                          <a:latin typeface="Verdana" pitchFamily="34" charset="0"/>
                        </a:rPr>
                        <a:t>Push</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 typeface="Wingdings" pitchFamily="2" charset="2"/>
                        <a:buNone/>
                        <a:tabLst/>
                      </a:pPr>
                      <a:r>
                        <a:rPr kumimoji="0" lang="en-US" sz="1500" b="0" i="0" u="none" strike="noStrike" cap="none" normalizeH="0" baseline="0" dirty="0" smtClean="0">
                          <a:ln>
                            <a:noFill/>
                          </a:ln>
                          <a:solidFill>
                            <a:schemeClr val="tx1"/>
                          </a:solidFill>
                          <a:effectLst/>
                          <a:latin typeface="Verdana" pitchFamily="34" charset="0"/>
                        </a:rPr>
                        <a:t>Pull</a:t>
                      </a:r>
                    </a:p>
                  </a:txBody>
                  <a:tcPr marT="34290" marB="3429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bl>
          </a:graphicData>
        </a:graphic>
      </p:graphicFrame>
      <p:sp>
        <p:nvSpPr>
          <p:cNvPr id="798749" name="AutoShape 29"/>
          <p:cNvSpPr>
            <a:spLocks noChangeArrowheads="1"/>
          </p:cNvSpPr>
          <p:nvPr/>
        </p:nvSpPr>
        <p:spPr bwMode="auto">
          <a:xfrm>
            <a:off x="3429001" y="1200151"/>
            <a:ext cx="2379663" cy="215504"/>
          </a:xfrm>
          <a:prstGeom prst="rightArrow">
            <a:avLst>
              <a:gd name="adj1" fmla="val 50000"/>
              <a:gd name="adj2" fmla="val 207044"/>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
        <p:nvSpPr>
          <p:cNvPr id="798750" name="AutoShape 30"/>
          <p:cNvSpPr>
            <a:spLocks noChangeArrowheads="1"/>
          </p:cNvSpPr>
          <p:nvPr/>
        </p:nvSpPr>
        <p:spPr bwMode="auto">
          <a:xfrm>
            <a:off x="3200400" y="1714500"/>
            <a:ext cx="2667000" cy="228600"/>
          </a:xfrm>
          <a:prstGeom prst="rightArrow">
            <a:avLst>
              <a:gd name="adj1" fmla="val 50000"/>
              <a:gd name="adj2" fmla="val 218750"/>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
        <p:nvSpPr>
          <p:cNvPr id="798751" name="AutoShape 31"/>
          <p:cNvSpPr>
            <a:spLocks noChangeArrowheads="1"/>
          </p:cNvSpPr>
          <p:nvPr/>
        </p:nvSpPr>
        <p:spPr bwMode="auto">
          <a:xfrm>
            <a:off x="3657600" y="3314701"/>
            <a:ext cx="1227138" cy="215504"/>
          </a:xfrm>
          <a:prstGeom prst="rightArrow">
            <a:avLst>
              <a:gd name="adj1" fmla="val 50000"/>
              <a:gd name="adj2" fmla="val 106768"/>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
        <p:nvSpPr>
          <p:cNvPr id="798752" name="AutoShape 32"/>
          <p:cNvSpPr>
            <a:spLocks noChangeArrowheads="1"/>
          </p:cNvSpPr>
          <p:nvPr/>
        </p:nvSpPr>
        <p:spPr bwMode="auto">
          <a:xfrm>
            <a:off x="3276600" y="3943350"/>
            <a:ext cx="2667000" cy="228600"/>
          </a:xfrm>
          <a:prstGeom prst="rightArrow">
            <a:avLst>
              <a:gd name="adj1" fmla="val 50000"/>
              <a:gd name="adj2" fmla="val 218750"/>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
        <p:nvSpPr>
          <p:cNvPr id="11297" name="Text Box 33"/>
          <p:cNvSpPr txBox="1">
            <a:spLocks noChangeArrowheads="1"/>
          </p:cNvSpPr>
          <p:nvPr/>
        </p:nvSpPr>
        <p:spPr bwMode="auto">
          <a:xfrm>
            <a:off x="152400" y="4914901"/>
            <a:ext cx="762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200" b="1" dirty="0">
                <a:solidFill>
                  <a:srgbClr val="000000"/>
                </a:solidFill>
                <a:latin typeface="Verdana" pitchFamily="8" charset="0"/>
                <a:cs typeface="Arial" charset="0"/>
              </a:rPr>
              <a:t>Source: ISTE National Education Technology Standards for Teachers (USA).</a:t>
            </a:r>
          </a:p>
        </p:txBody>
      </p:sp>
      <p:sp>
        <p:nvSpPr>
          <p:cNvPr id="798754" name="AutoShape 34"/>
          <p:cNvSpPr>
            <a:spLocks noChangeArrowheads="1"/>
          </p:cNvSpPr>
          <p:nvPr/>
        </p:nvSpPr>
        <p:spPr bwMode="auto">
          <a:xfrm>
            <a:off x="2971800" y="2228850"/>
            <a:ext cx="2667000" cy="228600"/>
          </a:xfrm>
          <a:prstGeom prst="rightArrow">
            <a:avLst>
              <a:gd name="adj1" fmla="val 50000"/>
              <a:gd name="adj2" fmla="val 218750"/>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
        <p:nvSpPr>
          <p:cNvPr id="798755" name="AutoShape 35"/>
          <p:cNvSpPr>
            <a:spLocks noChangeArrowheads="1"/>
          </p:cNvSpPr>
          <p:nvPr/>
        </p:nvSpPr>
        <p:spPr bwMode="auto">
          <a:xfrm>
            <a:off x="3505200" y="2743200"/>
            <a:ext cx="1981200" cy="228600"/>
          </a:xfrm>
          <a:prstGeom prst="rightArrow">
            <a:avLst>
              <a:gd name="adj1" fmla="val 50000"/>
              <a:gd name="adj2" fmla="val 168759"/>
            </a:avLst>
          </a:prstGeom>
          <a:solidFill>
            <a:schemeClr val="folHlink"/>
          </a:solidFill>
          <a:ln w="9525" algn="ctr">
            <a:solidFill>
              <a:schemeClr val="tx1"/>
            </a:solidFill>
            <a:miter lim="800000"/>
            <a:headEnd/>
            <a:tailEnd/>
          </a:ln>
        </p:spPr>
        <p:txBody>
          <a:bodyPr wrap="none" anchor="ctr"/>
          <a:lstStyle/>
          <a:p>
            <a:endParaRPr lang="en-US" sz="900">
              <a:solidFill>
                <a:srgbClr val="000000"/>
              </a:solidFill>
              <a:latin typeface="Verdana" pitchFamily="8" charset="0"/>
              <a:cs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98749"/>
                                        </p:tgtEl>
                                        <p:attrNameLst>
                                          <p:attrName>style.visibility</p:attrName>
                                        </p:attrNameLst>
                                      </p:cBhvr>
                                      <p:to>
                                        <p:strVal val="visible"/>
                                      </p:to>
                                    </p:set>
                                    <p:anim calcmode="lin" valueType="num">
                                      <p:cBhvr>
                                        <p:cTn id="7" dur="1000" fill="hold"/>
                                        <p:tgtEl>
                                          <p:spTgt spid="798749"/>
                                        </p:tgtEl>
                                        <p:attrNameLst>
                                          <p:attrName>ppt_x</p:attrName>
                                        </p:attrNameLst>
                                      </p:cBhvr>
                                      <p:tavLst>
                                        <p:tav tm="0">
                                          <p:val>
                                            <p:strVal val="#ppt_x-.2"/>
                                          </p:val>
                                        </p:tav>
                                        <p:tav tm="100000">
                                          <p:val>
                                            <p:strVal val="#ppt_x"/>
                                          </p:val>
                                        </p:tav>
                                      </p:tavLst>
                                    </p:anim>
                                    <p:anim calcmode="lin" valueType="num">
                                      <p:cBhvr>
                                        <p:cTn id="8" dur="1000" fill="hold"/>
                                        <p:tgtEl>
                                          <p:spTgt spid="79874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8749"/>
                                        </p:tgtEl>
                                      </p:cBhvr>
                                    </p:animEffect>
                                  </p:childTnLst>
                                </p:cTn>
                              </p:par>
                            </p:childTnLst>
                          </p:cTn>
                        </p:par>
                        <p:par>
                          <p:cTn id="10" fill="hold" nodeType="afterGroup">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798750"/>
                                        </p:tgtEl>
                                        <p:attrNameLst>
                                          <p:attrName>style.visibility</p:attrName>
                                        </p:attrNameLst>
                                      </p:cBhvr>
                                      <p:to>
                                        <p:strVal val="visible"/>
                                      </p:to>
                                    </p:set>
                                    <p:anim calcmode="lin" valueType="num">
                                      <p:cBhvr>
                                        <p:cTn id="13" dur="1000" fill="hold"/>
                                        <p:tgtEl>
                                          <p:spTgt spid="798750"/>
                                        </p:tgtEl>
                                        <p:attrNameLst>
                                          <p:attrName>ppt_x</p:attrName>
                                        </p:attrNameLst>
                                      </p:cBhvr>
                                      <p:tavLst>
                                        <p:tav tm="0">
                                          <p:val>
                                            <p:strVal val="#ppt_x-.2"/>
                                          </p:val>
                                        </p:tav>
                                        <p:tav tm="100000">
                                          <p:val>
                                            <p:strVal val="#ppt_x"/>
                                          </p:val>
                                        </p:tav>
                                      </p:tavLst>
                                    </p:anim>
                                    <p:anim calcmode="lin" valueType="num">
                                      <p:cBhvr>
                                        <p:cTn id="14" dur="1000" fill="hold"/>
                                        <p:tgtEl>
                                          <p:spTgt spid="79875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798750"/>
                                        </p:tgtEl>
                                      </p:cBhvr>
                                    </p:animEffect>
                                  </p:childTnLst>
                                </p:cTn>
                              </p:par>
                            </p:childTnLst>
                          </p:cTn>
                        </p:par>
                        <p:par>
                          <p:cTn id="16" fill="hold" nodeType="afterGroup">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798754"/>
                                        </p:tgtEl>
                                        <p:attrNameLst>
                                          <p:attrName>style.visibility</p:attrName>
                                        </p:attrNameLst>
                                      </p:cBhvr>
                                      <p:to>
                                        <p:strVal val="visible"/>
                                      </p:to>
                                    </p:set>
                                    <p:anim calcmode="lin" valueType="num">
                                      <p:cBhvr>
                                        <p:cTn id="19" dur="1000" fill="hold"/>
                                        <p:tgtEl>
                                          <p:spTgt spid="798754"/>
                                        </p:tgtEl>
                                        <p:attrNameLst>
                                          <p:attrName>ppt_x</p:attrName>
                                        </p:attrNameLst>
                                      </p:cBhvr>
                                      <p:tavLst>
                                        <p:tav tm="0">
                                          <p:val>
                                            <p:strVal val="#ppt_x-.2"/>
                                          </p:val>
                                        </p:tav>
                                        <p:tav tm="100000">
                                          <p:val>
                                            <p:strVal val="#ppt_x"/>
                                          </p:val>
                                        </p:tav>
                                      </p:tavLst>
                                    </p:anim>
                                    <p:anim calcmode="lin" valueType="num">
                                      <p:cBhvr>
                                        <p:cTn id="20" dur="1000" fill="hold"/>
                                        <p:tgtEl>
                                          <p:spTgt spid="79875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98754"/>
                                        </p:tgtEl>
                                      </p:cBhvr>
                                    </p:animEffect>
                                  </p:childTnLst>
                                </p:cTn>
                              </p:par>
                            </p:childTnLst>
                          </p:cTn>
                        </p:par>
                        <p:par>
                          <p:cTn id="22" fill="hold" nodeType="afterGroup">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798755"/>
                                        </p:tgtEl>
                                        <p:attrNameLst>
                                          <p:attrName>style.visibility</p:attrName>
                                        </p:attrNameLst>
                                      </p:cBhvr>
                                      <p:to>
                                        <p:strVal val="visible"/>
                                      </p:to>
                                    </p:set>
                                    <p:anim calcmode="lin" valueType="num">
                                      <p:cBhvr>
                                        <p:cTn id="25" dur="1000" fill="hold"/>
                                        <p:tgtEl>
                                          <p:spTgt spid="798755"/>
                                        </p:tgtEl>
                                        <p:attrNameLst>
                                          <p:attrName>ppt_x</p:attrName>
                                        </p:attrNameLst>
                                      </p:cBhvr>
                                      <p:tavLst>
                                        <p:tav tm="0">
                                          <p:val>
                                            <p:strVal val="#ppt_x-.2"/>
                                          </p:val>
                                        </p:tav>
                                        <p:tav tm="100000">
                                          <p:val>
                                            <p:strVal val="#ppt_x"/>
                                          </p:val>
                                        </p:tav>
                                      </p:tavLst>
                                    </p:anim>
                                    <p:anim calcmode="lin" valueType="num">
                                      <p:cBhvr>
                                        <p:cTn id="26" dur="1000" fill="hold"/>
                                        <p:tgtEl>
                                          <p:spTgt spid="79875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98755"/>
                                        </p:tgtEl>
                                      </p:cBhvr>
                                    </p:animEffect>
                                  </p:childTnLst>
                                </p:cTn>
                              </p:par>
                            </p:childTnLst>
                          </p:cTn>
                        </p:par>
                        <p:par>
                          <p:cTn id="28" fill="hold" nodeType="afterGroup">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798751"/>
                                        </p:tgtEl>
                                        <p:attrNameLst>
                                          <p:attrName>style.visibility</p:attrName>
                                        </p:attrNameLst>
                                      </p:cBhvr>
                                      <p:to>
                                        <p:strVal val="visible"/>
                                      </p:to>
                                    </p:set>
                                    <p:anim calcmode="lin" valueType="num">
                                      <p:cBhvr>
                                        <p:cTn id="31" dur="1000" fill="hold"/>
                                        <p:tgtEl>
                                          <p:spTgt spid="798751"/>
                                        </p:tgtEl>
                                        <p:attrNameLst>
                                          <p:attrName>ppt_x</p:attrName>
                                        </p:attrNameLst>
                                      </p:cBhvr>
                                      <p:tavLst>
                                        <p:tav tm="0">
                                          <p:val>
                                            <p:strVal val="#ppt_x-.2"/>
                                          </p:val>
                                        </p:tav>
                                        <p:tav tm="100000">
                                          <p:val>
                                            <p:strVal val="#ppt_x"/>
                                          </p:val>
                                        </p:tav>
                                      </p:tavLst>
                                    </p:anim>
                                    <p:anim calcmode="lin" valueType="num">
                                      <p:cBhvr>
                                        <p:cTn id="32" dur="1000" fill="hold"/>
                                        <p:tgtEl>
                                          <p:spTgt spid="798751"/>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98751"/>
                                        </p:tgtEl>
                                      </p:cBhvr>
                                    </p:animEffect>
                                  </p:childTnLst>
                                </p:cTn>
                              </p:par>
                            </p:childTnLst>
                          </p:cTn>
                        </p:par>
                        <p:par>
                          <p:cTn id="34" fill="hold" nodeType="afterGroup">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798752"/>
                                        </p:tgtEl>
                                        <p:attrNameLst>
                                          <p:attrName>style.visibility</p:attrName>
                                        </p:attrNameLst>
                                      </p:cBhvr>
                                      <p:to>
                                        <p:strVal val="visible"/>
                                      </p:to>
                                    </p:set>
                                    <p:anim calcmode="lin" valueType="num">
                                      <p:cBhvr>
                                        <p:cTn id="37" dur="1000" fill="hold"/>
                                        <p:tgtEl>
                                          <p:spTgt spid="798752"/>
                                        </p:tgtEl>
                                        <p:attrNameLst>
                                          <p:attrName>ppt_x</p:attrName>
                                        </p:attrNameLst>
                                      </p:cBhvr>
                                      <p:tavLst>
                                        <p:tav tm="0">
                                          <p:val>
                                            <p:strVal val="#ppt_x-.2"/>
                                          </p:val>
                                        </p:tav>
                                        <p:tav tm="100000">
                                          <p:val>
                                            <p:strVal val="#ppt_x"/>
                                          </p:val>
                                        </p:tav>
                                      </p:tavLst>
                                    </p:anim>
                                    <p:anim calcmode="lin" valueType="num">
                                      <p:cBhvr>
                                        <p:cTn id="38" dur="1000" fill="hold"/>
                                        <p:tgtEl>
                                          <p:spTgt spid="798752"/>
                                        </p:tgtEl>
                                        <p:attrNameLst>
                                          <p:attrName>ppt_y</p:attrName>
                                        </p:attrNameLst>
                                      </p:cBhvr>
                                      <p:tavLst>
                                        <p:tav tm="0">
                                          <p:val>
                                            <p:strVal val="#ppt_y"/>
                                          </p:val>
                                        </p:tav>
                                        <p:tav tm="100000">
                                          <p:val>
                                            <p:strVal val="#ppt_y"/>
                                          </p:val>
                                        </p:tav>
                                      </p:tavLst>
                                    </p:anim>
                                    <p:animEffect transition="in" filter="wipe(right)" prLst="gradientSize: 0.1">
                                      <p:cBhvr>
                                        <p:cTn id="39" dur="1000"/>
                                        <p:tgtEl>
                                          <p:spTgt spid="798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9" grpId="0" animBg="1"/>
      <p:bldP spid="798750" grpId="0" animBg="1"/>
      <p:bldP spid="798751" grpId="0" animBg="1"/>
      <p:bldP spid="798752" grpId="0" animBg="1"/>
      <p:bldP spid="798754" grpId="0" animBg="1"/>
      <p:bldP spid="79875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2291" name="Rectangle 25"/>
          <p:cNvSpPr>
            <a:spLocks noChangeArrowheads="1"/>
          </p:cNvSpPr>
          <p:nvPr/>
        </p:nvSpPr>
        <p:spPr bwMode="auto">
          <a:xfrm>
            <a:off x="7086600" y="4743450"/>
            <a:ext cx="1828800" cy="230832"/>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p>
            <a:endParaRPr lang="en-US" sz="900">
              <a:solidFill>
                <a:srgbClr val="000000"/>
              </a:solidFill>
              <a:latin typeface="Verdana" pitchFamily="8" charset="0"/>
              <a:cs typeface="Arial" charset="0"/>
            </a:endParaRPr>
          </a:p>
        </p:txBody>
      </p:sp>
      <p:sp>
        <p:nvSpPr>
          <p:cNvPr id="749570" name="AutoShape 2"/>
          <p:cNvSpPr>
            <a:spLocks noChangeAspect="1" noChangeArrowheads="1"/>
          </p:cNvSpPr>
          <p:nvPr/>
        </p:nvSpPr>
        <p:spPr bwMode="auto">
          <a:xfrm flipV="1">
            <a:off x="1162049" y="2609824"/>
            <a:ext cx="4495800" cy="133352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265 w 21600"/>
              <a:gd name="T13" fmla="*/ 4265 h 21600"/>
              <a:gd name="T14" fmla="*/ 17335 w 21600"/>
              <a:gd name="T15" fmla="*/ 17335 h 21600"/>
            </a:gdLst>
            <a:ahLst/>
            <a:cxnLst>
              <a:cxn ang="T8">
                <a:pos x="T0" y="T1"/>
              </a:cxn>
              <a:cxn ang="T9">
                <a:pos x="T2" y="T3"/>
              </a:cxn>
              <a:cxn ang="T10">
                <a:pos x="T4" y="T5"/>
              </a:cxn>
              <a:cxn ang="T11">
                <a:pos x="T6" y="T7"/>
              </a:cxn>
            </a:cxnLst>
            <a:rect l="T12" t="T13" r="T14" b="T15"/>
            <a:pathLst>
              <a:path w="21600" h="21600">
                <a:moveTo>
                  <a:pt x="0" y="0"/>
                </a:moveTo>
                <a:lnTo>
                  <a:pt x="4929" y="21600"/>
                </a:lnTo>
                <a:lnTo>
                  <a:pt x="16671" y="21600"/>
                </a:lnTo>
                <a:lnTo>
                  <a:pt x="21600" y="0"/>
                </a:lnTo>
                <a:lnTo>
                  <a:pt x="0" y="0"/>
                </a:lnTo>
                <a:close/>
              </a:path>
            </a:pathLst>
          </a:custGeom>
          <a:solidFill>
            <a:srgbClr val="FFAD5B"/>
          </a:solidFill>
          <a:ln w="9525" algn="ctr">
            <a:solidFill>
              <a:schemeClr val="tx1"/>
            </a:solidFill>
            <a:miter lim="800000"/>
            <a:headEnd/>
            <a:tailEnd/>
          </a:ln>
        </p:spPr>
        <p:txBody>
          <a:bodyPr wrap="square" anchor="ctr">
            <a:spAutoFit/>
          </a:bodyPr>
          <a:lstStyle/>
          <a:p>
            <a:endParaRPr lang="en-US"/>
          </a:p>
        </p:txBody>
      </p:sp>
      <p:sp>
        <p:nvSpPr>
          <p:cNvPr id="749571" name="AutoShape 3"/>
          <p:cNvSpPr>
            <a:spLocks noChangeAspect="1" noChangeArrowheads="1"/>
          </p:cNvSpPr>
          <p:nvPr/>
        </p:nvSpPr>
        <p:spPr bwMode="auto">
          <a:xfrm flipV="1">
            <a:off x="304800" y="3943347"/>
            <a:ext cx="6221486" cy="105132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309 w 21600"/>
              <a:gd name="T13" fmla="*/ 3309 h 21600"/>
              <a:gd name="T14" fmla="*/ 18291 w 21600"/>
              <a:gd name="T15" fmla="*/ 18291 h 21600"/>
            </a:gdLst>
            <a:ahLst/>
            <a:cxnLst>
              <a:cxn ang="T8">
                <a:pos x="T0" y="T1"/>
              </a:cxn>
              <a:cxn ang="T9">
                <a:pos x="T2" y="T3"/>
              </a:cxn>
              <a:cxn ang="T10">
                <a:pos x="T4" y="T5"/>
              </a:cxn>
              <a:cxn ang="T11">
                <a:pos x="T6" y="T7"/>
              </a:cxn>
            </a:cxnLst>
            <a:rect l="T12" t="T13" r="T14" b="T15"/>
            <a:pathLst>
              <a:path w="21600" h="21600">
                <a:moveTo>
                  <a:pt x="0" y="0"/>
                </a:moveTo>
                <a:lnTo>
                  <a:pt x="3018" y="21600"/>
                </a:lnTo>
                <a:lnTo>
                  <a:pt x="18582" y="21600"/>
                </a:lnTo>
                <a:lnTo>
                  <a:pt x="21600" y="0"/>
                </a:lnTo>
                <a:lnTo>
                  <a:pt x="0" y="0"/>
                </a:lnTo>
                <a:close/>
              </a:path>
            </a:pathLst>
          </a:custGeom>
          <a:solidFill>
            <a:srgbClr val="FFAD5B"/>
          </a:solidFill>
          <a:ln w="9525" algn="ctr">
            <a:solidFill>
              <a:schemeClr val="tx1"/>
            </a:solidFill>
            <a:miter lim="800000"/>
            <a:headEnd/>
            <a:tailEnd/>
          </a:ln>
        </p:spPr>
        <p:txBody>
          <a:bodyPr wrap="square" anchor="ctr">
            <a:spAutoFit/>
          </a:bodyPr>
          <a:lstStyle/>
          <a:p>
            <a:endParaRPr lang="en-US"/>
          </a:p>
        </p:txBody>
      </p:sp>
      <p:sp>
        <p:nvSpPr>
          <p:cNvPr id="749572" name="AutoShape 4"/>
          <p:cNvSpPr>
            <a:spLocks noChangeArrowheads="1"/>
          </p:cNvSpPr>
          <p:nvPr/>
        </p:nvSpPr>
        <p:spPr bwMode="auto">
          <a:xfrm>
            <a:off x="2189162" y="971550"/>
            <a:ext cx="2445026" cy="1638274"/>
          </a:xfrm>
          <a:prstGeom prst="triangle">
            <a:avLst>
              <a:gd name="adj" fmla="val 50000"/>
            </a:avLst>
          </a:prstGeom>
          <a:solidFill>
            <a:srgbClr val="FFAD5B"/>
          </a:solidFill>
          <a:ln w="9525" algn="ctr">
            <a:solidFill>
              <a:schemeClr val="tx1"/>
            </a:solidFill>
            <a:miter lim="800000"/>
            <a:headEnd/>
            <a:tailEnd/>
          </a:ln>
        </p:spPr>
        <p:txBody>
          <a:bodyPr wrap="square" anchor="ctr">
            <a:spAutoFit/>
          </a:bodyPr>
          <a:lstStyle/>
          <a:p>
            <a:endParaRPr lang="en-US" sz="900">
              <a:solidFill>
                <a:srgbClr val="000000"/>
              </a:solidFill>
              <a:latin typeface="Verdana" pitchFamily="8" charset="0"/>
              <a:cs typeface="Arial" charset="0"/>
            </a:endParaRPr>
          </a:p>
        </p:txBody>
      </p:sp>
      <p:sp>
        <p:nvSpPr>
          <p:cNvPr id="749573" name="Rectangle 5"/>
          <p:cNvSpPr>
            <a:spLocks noGrp="1" noChangeArrowheads="1"/>
          </p:cNvSpPr>
          <p:nvPr>
            <p:ph type="title"/>
          </p:nvPr>
        </p:nvSpPr>
        <p:spPr>
          <a:xfrm>
            <a:off x="300038" y="-36076"/>
            <a:ext cx="8393112" cy="553998"/>
          </a:xfrm>
        </p:spPr>
        <p:txBody>
          <a:bodyPr>
            <a:spAutoFit/>
          </a:bodyPr>
          <a:lstStyle/>
          <a:p>
            <a:pPr algn="ctr" eaLnBrk="1" fontAlgn="auto" hangingPunct="1">
              <a:spcAft>
                <a:spcPts val="0"/>
              </a:spcAft>
              <a:defRPr/>
            </a:pPr>
            <a:r>
              <a:rPr lang="en-US" sz="3000" dirty="0">
                <a:solidFill>
                  <a:schemeClr val="accent1">
                    <a:tint val="88000"/>
                    <a:satMod val="150000"/>
                  </a:schemeClr>
                </a:solidFill>
              </a:rPr>
              <a:t>Enabling </a:t>
            </a:r>
            <a:r>
              <a:rPr lang="en-US" sz="3000" dirty="0" smtClean="0">
                <a:solidFill>
                  <a:schemeClr val="accent1">
                    <a:tint val="88000"/>
                    <a:satMod val="150000"/>
                  </a:schemeClr>
                </a:solidFill>
              </a:rPr>
              <a:t>Education </a:t>
            </a:r>
            <a:r>
              <a:rPr lang="en-US" sz="3000" dirty="0">
                <a:solidFill>
                  <a:schemeClr val="accent1">
                    <a:tint val="88000"/>
                    <a:satMod val="150000"/>
                  </a:schemeClr>
                </a:solidFill>
              </a:rPr>
              <a:t>T</a:t>
            </a:r>
            <a:r>
              <a:rPr lang="en-US" sz="3000" dirty="0" smtClean="0">
                <a:solidFill>
                  <a:schemeClr val="accent1">
                    <a:tint val="88000"/>
                    <a:satMod val="150000"/>
                  </a:schemeClr>
                </a:solidFill>
              </a:rPr>
              <a:t>ransformation</a:t>
            </a:r>
            <a:endParaRPr lang="en-US" sz="3000" dirty="0">
              <a:solidFill>
                <a:schemeClr val="accent1">
                  <a:tint val="88000"/>
                  <a:satMod val="150000"/>
                </a:schemeClr>
              </a:solidFill>
            </a:endParaRPr>
          </a:p>
        </p:txBody>
      </p:sp>
      <p:sp>
        <p:nvSpPr>
          <p:cNvPr id="749575" name="Text Box 7"/>
          <p:cNvSpPr txBox="1">
            <a:spLocks noChangeArrowheads="1"/>
          </p:cNvSpPr>
          <p:nvPr/>
        </p:nvSpPr>
        <p:spPr bwMode="auto">
          <a:xfrm>
            <a:off x="304800" y="4970860"/>
            <a:ext cx="63246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900">
                <a:solidFill>
                  <a:srgbClr val="000000"/>
                </a:solidFill>
                <a:latin typeface="Verdana" pitchFamily="8" charset="0"/>
                <a:cs typeface="Arial" charset="0"/>
              </a:rPr>
              <a:t>Adapted From: Maslow, A. (1943). A theory of human motivation. </a:t>
            </a:r>
            <a:r>
              <a:rPr lang="en-US" sz="900" i="1">
                <a:solidFill>
                  <a:srgbClr val="000000"/>
                </a:solidFill>
                <a:latin typeface="Verdana" pitchFamily="8" charset="0"/>
                <a:cs typeface="Arial" charset="0"/>
              </a:rPr>
              <a:t>Psychological Review</a:t>
            </a:r>
            <a:r>
              <a:rPr lang="en-US" sz="900">
                <a:solidFill>
                  <a:srgbClr val="000000"/>
                </a:solidFill>
                <a:latin typeface="Verdana" pitchFamily="8" charset="0"/>
                <a:cs typeface="Arial" charset="0"/>
              </a:rPr>
              <a:t>, 50, 370-396</a:t>
            </a:r>
          </a:p>
        </p:txBody>
      </p:sp>
      <p:sp>
        <p:nvSpPr>
          <p:cNvPr id="749576" name="Text Box 8"/>
          <p:cNvSpPr txBox="1">
            <a:spLocks noChangeArrowheads="1"/>
          </p:cNvSpPr>
          <p:nvPr/>
        </p:nvSpPr>
        <p:spPr bwMode="auto">
          <a:xfrm>
            <a:off x="2590800" y="1786176"/>
            <a:ext cx="160019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i="1" dirty="0">
                <a:solidFill>
                  <a:srgbClr val="000000"/>
                </a:solidFill>
                <a:latin typeface="Verdana" pitchFamily="8" charset="0"/>
                <a:cs typeface="Arial" charset="0"/>
              </a:rPr>
              <a:t>Connected Learning</a:t>
            </a:r>
            <a:endParaRPr lang="en-US" sz="1600" b="1" dirty="0">
              <a:solidFill>
                <a:srgbClr val="000000"/>
              </a:solidFill>
              <a:latin typeface="Verdana" pitchFamily="8" charset="0"/>
              <a:cs typeface="Arial" charset="0"/>
            </a:endParaRPr>
          </a:p>
          <a:p>
            <a:pPr algn="ctr" eaLnBrk="1" hangingPunct="1">
              <a:spcBef>
                <a:spcPct val="50000"/>
              </a:spcBef>
            </a:pPr>
            <a:r>
              <a:rPr lang="en-US" sz="1200" dirty="0">
                <a:solidFill>
                  <a:srgbClr val="000000"/>
                </a:solidFill>
                <a:latin typeface="Verdana" pitchFamily="8" charset="0"/>
                <a:cs typeface="Arial" charset="0"/>
              </a:rPr>
              <a:t>Advanced Needs</a:t>
            </a:r>
          </a:p>
        </p:txBody>
      </p:sp>
      <p:sp>
        <p:nvSpPr>
          <p:cNvPr id="749577" name="AutoShape 9"/>
          <p:cNvSpPr>
            <a:spLocks noChangeArrowheads="1"/>
          </p:cNvSpPr>
          <p:nvPr/>
        </p:nvSpPr>
        <p:spPr bwMode="auto">
          <a:xfrm>
            <a:off x="5786438" y="1200150"/>
            <a:ext cx="3281362" cy="1419963"/>
          </a:xfrm>
          <a:prstGeom prst="roundRect">
            <a:avLst>
              <a:gd name="adj" fmla="val 16667"/>
            </a:avLst>
          </a:prstGeom>
          <a:solidFill>
            <a:srgbClr val="0048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Integrated student services </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On-demand learning opportunities</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Supports mobile lifestyle</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Data-driven</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Personalized</a:t>
            </a:r>
          </a:p>
        </p:txBody>
      </p:sp>
      <p:sp>
        <p:nvSpPr>
          <p:cNvPr id="749578" name="Rectangle 10"/>
          <p:cNvSpPr>
            <a:spLocks noChangeArrowheads="1"/>
          </p:cNvSpPr>
          <p:nvPr/>
        </p:nvSpPr>
        <p:spPr bwMode="auto">
          <a:xfrm>
            <a:off x="1224082" y="971550"/>
            <a:ext cx="162242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1600" b="1" dirty="0">
                <a:solidFill>
                  <a:srgbClr val="000000"/>
                </a:solidFill>
                <a:latin typeface="Verdana" pitchFamily="8" charset="0"/>
                <a:cs typeface="Arial" charset="0"/>
              </a:rPr>
              <a:t>Innovative Teaching and Learning</a:t>
            </a:r>
          </a:p>
        </p:txBody>
      </p:sp>
      <p:sp>
        <p:nvSpPr>
          <p:cNvPr id="749579" name="Line 11"/>
          <p:cNvSpPr>
            <a:spLocks noChangeAspect="1" noChangeShapeType="1"/>
          </p:cNvSpPr>
          <p:nvPr/>
        </p:nvSpPr>
        <p:spPr bwMode="auto">
          <a:xfrm flipV="1">
            <a:off x="2189162" y="819150"/>
            <a:ext cx="1314691" cy="1790674"/>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49580" name="Oval 12"/>
          <p:cNvSpPr>
            <a:spLocks noChangeAspect="1" noChangeArrowheads="1"/>
          </p:cNvSpPr>
          <p:nvPr/>
        </p:nvSpPr>
        <p:spPr bwMode="auto">
          <a:xfrm>
            <a:off x="2474913" y="1959769"/>
            <a:ext cx="209550" cy="163116"/>
          </a:xfrm>
          <a:prstGeom prst="ellipse">
            <a:avLst/>
          </a:prstGeom>
          <a:solidFill>
            <a:schemeClr val="accent1"/>
          </a:solidFill>
          <a:ln w="1270">
            <a:solidFill>
              <a:schemeClr val="bg2"/>
            </a:solidFill>
            <a:round/>
            <a:headEnd/>
            <a:tailEnd/>
          </a:ln>
        </p:spPr>
        <p:txBody>
          <a:bodyPr anchor="ctr"/>
          <a:lstStyle/>
          <a:p>
            <a:pPr algn="ctr"/>
            <a:endParaRPr lang="en-GB">
              <a:solidFill>
                <a:srgbClr val="FF0000"/>
              </a:solidFill>
              <a:latin typeface="Verdana" pitchFamily="8" charset="0"/>
              <a:cs typeface="Arial" charset="0"/>
            </a:endParaRPr>
          </a:p>
        </p:txBody>
      </p:sp>
      <p:cxnSp>
        <p:nvCxnSpPr>
          <p:cNvPr id="749581" name="AutoShape 13"/>
          <p:cNvCxnSpPr>
            <a:cxnSpLocks noChangeShapeType="1"/>
            <a:stCxn id="749580" idx="1"/>
            <a:endCxn id="749578" idx="2"/>
          </p:cNvCxnSpPr>
          <p:nvPr/>
        </p:nvCxnSpPr>
        <p:spPr bwMode="auto">
          <a:xfrm flipH="1" flipV="1">
            <a:off x="2035295" y="1419225"/>
            <a:ext cx="470306" cy="564432"/>
          </a:xfrm>
          <a:prstGeom prst="straightConnector1">
            <a:avLst/>
          </a:prstGeom>
          <a:noFill/>
          <a:ln w="19050">
            <a:solidFill>
              <a:schemeClr val="accent1"/>
            </a:solidFill>
            <a:round/>
            <a:headEnd/>
            <a:tailEnd/>
          </a:ln>
          <a:extLst>
            <a:ext uri="{909E8E84-426E-40DD-AFC4-6F175D3DCCD1}">
              <a14:hiddenFill xmlns:a14="http://schemas.microsoft.com/office/drawing/2010/main">
                <a:noFill/>
              </a14:hiddenFill>
            </a:ext>
          </a:extLst>
        </p:spPr>
      </p:cxnSp>
      <p:sp>
        <p:nvSpPr>
          <p:cNvPr id="749582" name="Text Box 14"/>
          <p:cNvSpPr txBox="1">
            <a:spLocks noChangeArrowheads="1"/>
          </p:cNvSpPr>
          <p:nvPr/>
        </p:nvSpPr>
        <p:spPr bwMode="auto">
          <a:xfrm>
            <a:off x="1223098" y="4019550"/>
            <a:ext cx="4419600"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i="1" dirty="0">
                <a:solidFill>
                  <a:srgbClr val="000000"/>
                </a:solidFill>
                <a:latin typeface="Verdana" pitchFamily="8" charset="0"/>
                <a:cs typeface="Arial" charset="0"/>
              </a:rPr>
              <a:t>Support traditional educational approaches</a:t>
            </a:r>
            <a:endParaRPr lang="en-US" i="1" dirty="0">
              <a:solidFill>
                <a:srgbClr val="000000"/>
              </a:solidFill>
              <a:latin typeface="Franklin Gothic Medium" pitchFamily="34" charset="0"/>
              <a:cs typeface="Arial" charset="0"/>
            </a:endParaRPr>
          </a:p>
          <a:p>
            <a:pPr algn="ctr" eaLnBrk="1" hangingPunct="1">
              <a:spcBef>
                <a:spcPct val="50000"/>
              </a:spcBef>
            </a:pPr>
            <a:r>
              <a:rPr lang="en-US" sz="1400" dirty="0">
                <a:solidFill>
                  <a:srgbClr val="000000"/>
                </a:solidFill>
                <a:latin typeface="Verdana" pitchFamily="8" charset="0"/>
                <a:cs typeface="Arial" charset="0"/>
              </a:rPr>
              <a:t>Basic Needs</a:t>
            </a:r>
          </a:p>
        </p:txBody>
      </p:sp>
      <p:sp>
        <p:nvSpPr>
          <p:cNvPr id="749583" name="AutoShape 15"/>
          <p:cNvSpPr>
            <a:spLocks noChangeArrowheads="1"/>
          </p:cNvSpPr>
          <p:nvPr/>
        </p:nvSpPr>
        <p:spPr bwMode="auto">
          <a:xfrm>
            <a:off x="5791200" y="4020074"/>
            <a:ext cx="3251200" cy="837676"/>
          </a:xfrm>
          <a:prstGeom prst="roundRect">
            <a:avLst>
              <a:gd name="adj" fmla="val 16667"/>
            </a:avLst>
          </a:prstGeom>
          <a:solidFill>
            <a:srgbClr val="0048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Classroom based instruction</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Lecture based pedagogy</a:t>
            </a:r>
          </a:p>
          <a:p>
            <a:pPr marL="635000" indent="-635000">
              <a:lnSpc>
                <a:spcPct val="75000"/>
              </a:lnSpc>
              <a:spcBef>
                <a:spcPct val="30000"/>
              </a:spcBef>
              <a:buClr>
                <a:srgbClr val="009999"/>
              </a:buClr>
              <a:buSzPct val="80000"/>
              <a:buFont typeface="Arial" charset="0"/>
              <a:buChar char="•"/>
            </a:pPr>
            <a:r>
              <a:rPr lang="en-US" sz="1200" b="1" dirty="0">
                <a:solidFill>
                  <a:srgbClr val="FFFFFF"/>
                </a:solidFill>
                <a:latin typeface="Verdana" pitchFamily="8" charset="0"/>
                <a:cs typeface="Arial" charset="0"/>
              </a:rPr>
              <a:t>Correspondence courses</a:t>
            </a:r>
          </a:p>
        </p:txBody>
      </p:sp>
      <p:cxnSp>
        <p:nvCxnSpPr>
          <p:cNvPr id="749584" name="AutoShape 16"/>
          <p:cNvCxnSpPr>
            <a:cxnSpLocks noChangeShapeType="1"/>
            <a:stCxn id="749592" idx="0"/>
          </p:cNvCxnSpPr>
          <p:nvPr/>
        </p:nvCxnSpPr>
        <p:spPr bwMode="auto">
          <a:xfrm flipH="1" flipV="1">
            <a:off x="597304" y="3494372"/>
            <a:ext cx="55563" cy="990600"/>
          </a:xfrm>
          <a:prstGeom prst="straightConnector1">
            <a:avLst/>
          </a:prstGeom>
          <a:noFill/>
          <a:ln w="19050">
            <a:solidFill>
              <a:schemeClr val="accent1"/>
            </a:solidFill>
            <a:round/>
            <a:headEnd/>
            <a:tailEnd/>
          </a:ln>
          <a:extLst>
            <a:ext uri="{909E8E84-426E-40DD-AFC4-6F175D3DCCD1}">
              <a14:hiddenFill xmlns:a14="http://schemas.microsoft.com/office/drawing/2010/main">
                <a:noFill/>
              </a14:hiddenFill>
            </a:ext>
          </a:extLst>
        </p:spPr>
      </p:cxnSp>
      <p:sp>
        <p:nvSpPr>
          <p:cNvPr id="749585" name="Text Box 17"/>
          <p:cNvSpPr txBox="1">
            <a:spLocks noChangeArrowheads="1"/>
          </p:cNvSpPr>
          <p:nvPr/>
        </p:nvSpPr>
        <p:spPr bwMode="auto">
          <a:xfrm>
            <a:off x="2133600" y="2883009"/>
            <a:ext cx="250983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600" b="1" i="1" dirty="0">
                <a:solidFill>
                  <a:srgbClr val="000000"/>
                </a:solidFill>
                <a:latin typeface="Verdana" pitchFamily="8" charset="0"/>
                <a:cs typeface="Arial" charset="0"/>
              </a:rPr>
              <a:t>Enable pedagogical best practices </a:t>
            </a:r>
            <a:endParaRPr lang="en-US" b="1" dirty="0">
              <a:solidFill>
                <a:srgbClr val="000000"/>
              </a:solidFill>
              <a:latin typeface="Verdana" pitchFamily="8" charset="0"/>
              <a:cs typeface="Arial" charset="0"/>
            </a:endParaRPr>
          </a:p>
          <a:p>
            <a:pPr algn="ctr" eaLnBrk="1" hangingPunct="1">
              <a:spcBef>
                <a:spcPct val="50000"/>
              </a:spcBef>
            </a:pPr>
            <a:r>
              <a:rPr lang="en-US" sz="1400" dirty="0">
                <a:solidFill>
                  <a:srgbClr val="000000"/>
                </a:solidFill>
                <a:latin typeface="Verdana" pitchFamily="8" charset="0"/>
                <a:cs typeface="Arial" charset="0"/>
              </a:rPr>
              <a:t>Intermediate Needs</a:t>
            </a:r>
          </a:p>
        </p:txBody>
      </p:sp>
      <p:sp>
        <p:nvSpPr>
          <p:cNvPr id="749586" name="AutoShape 18"/>
          <p:cNvSpPr>
            <a:spLocks noChangeArrowheads="1"/>
          </p:cNvSpPr>
          <p:nvPr/>
        </p:nvSpPr>
        <p:spPr bwMode="auto">
          <a:xfrm>
            <a:off x="5764213" y="2676620"/>
            <a:ext cx="3303587" cy="1266730"/>
          </a:xfrm>
          <a:prstGeom prst="roundRect">
            <a:avLst>
              <a:gd name="adj" fmla="val 16667"/>
            </a:avLst>
          </a:prstGeom>
          <a:solidFill>
            <a:srgbClr val="0048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spAutoFit/>
          </a:bodyPr>
          <a:lstStyle/>
          <a:p>
            <a:pPr marL="635000" indent="-635000">
              <a:lnSpc>
                <a:spcPct val="75000"/>
              </a:lnSpc>
              <a:spcBef>
                <a:spcPct val="30000"/>
              </a:spcBef>
              <a:buClr>
                <a:srgbClr val="009999"/>
              </a:buClr>
              <a:buSzPct val="80000"/>
              <a:buFont typeface="Wingdings" pitchFamily="8" charset="2"/>
              <a:buChar char="§"/>
            </a:pPr>
            <a:r>
              <a:rPr lang="en-US" sz="1200" b="1" dirty="0">
                <a:solidFill>
                  <a:srgbClr val="FFFFFF"/>
                </a:solidFill>
                <a:latin typeface="Verdana" pitchFamily="8" charset="0"/>
                <a:cs typeface="Arial" charset="0"/>
              </a:rPr>
              <a:t>Blended/hybrid/web enhanced courses</a:t>
            </a:r>
          </a:p>
          <a:p>
            <a:pPr marL="635000" indent="-635000">
              <a:lnSpc>
                <a:spcPct val="75000"/>
              </a:lnSpc>
              <a:spcBef>
                <a:spcPct val="30000"/>
              </a:spcBef>
              <a:buClr>
                <a:srgbClr val="009999"/>
              </a:buClr>
              <a:buSzPct val="80000"/>
              <a:buFont typeface="Wingdings" pitchFamily="8" charset="2"/>
              <a:buChar char="§"/>
            </a:pPr>
            <a:r>
              <a:rPr lang="en-US" sz="1200" b="1" dirty="0">
                <a:solidFill>
                  <a:srgbClr val="FFFFFF"/>
                </a:solidFill>
                <a:latin typeface="Verdana" pitchFamily="8" charset="0"/>
                <a:cs typeface="Arial" charset="0"/>
              </a:rPr>
              <a:t>Active experimentation</a:t>
            </a:r>
          </a:p>
          <a:p>
            <a:pPr marL="635000" indent="-635000">
              <a:lnSpc>
                <a:spcPct val="75000"/>
              </a:lnSpc>
              <a:spcBef>
                <a:spcPct val="30000"/>
              </a:spcBef>
              <a:buClr>
                <a:srgbClr val="009999"/>
              </a:buClr>
              <a:buSzPct val="80000"/>
              <a:buFont typeface="Wingdings" pitchFamily="8" charset="2"/>
              <a:buChar char="§"/>
            </a:pPr>
            <a:r>
              <a:rPr lang="en-US" sz="1200" b="1" dirty="0">
                <a:solidFill>
                  <a:srgbClr val="FFFFFF"/>
                </a:solidFill>
                <a:latin typeface="Verdana" pitchFamily="8" charset="0"/>
                <a:cs typeface="Arial" charset="0"/>
              </a:rPr>
              <a:t>Group and team learning</a:t>
            </a:r>
          </a:p>
          <a:p>
            <a:pPr marL="635000" indent="-635000">
              <a:lnSpc>
                <a:spcPct val="75000"/>
              </a:lnSpc>
              <a:spcBef>
                <a:spcPct val="30000"/>
              </a:spcBef>
              <a:buClr>
                <a:srgbClr val="009999"/>
              </a:buClr>
              <a:buSzPct val="80000"/>
              <a:buFont typeface="Wingdings" pitchFamily="8" charset="2"/>
              <a:buChar char="§"/>
            </a:pPr>
            <a:r>
              <a:rPr lang="en-US" sz="1200" b="1" dirty="0">
                <a:solidFill>
                  <a:srgbClr val="FFFFFF"/>
                </a:solidFill>
                <a:latin typeface="Verdana" pitchFamily="8" charset="0"/>
                <a:cs typeface="Arial" charset="0"/>
              </a:rPr>
              <a:t>Affordable reality</a:t>
            </a:r>
          </a:p>
          <a:p>
            <a:pPr marL="635000" indent="-635000">
              <a:lnSpc>
                <a:spcPct val="75000"/>
              </a:lnSpc>
              <a:spcBef>
                <a:spcPct val="30000"/>
              </a:spcBef>
              <a:buClr>
                <a:srgbClr val="009999"/>
              </a:buClr>
              <a:buSzPct val="80000"/>
              <a:buFont typeface="Wingdings" pitchFamily="8" charset="2"/>
              <a:buChar char="§"/>
            </a:pPr>
            <a:r>
              <a:rPr lang="en-US" sz="1200" b="1" dirty="0">
                <a:solidFill>
                  <a:srgbClr val="FFFFFF"/>
                </a:solidFill>
                <a:latin typeface="Verdana" pitchFamily="8" charset="0"/>
                <a:cs typeface="Arial" charset="0"/>
              </a:rPr>
              <a:t>Distance learning</a:t>
            </a:r>
          </a:p>
        </p:txBody>
      </p:sp>
      <p:sp>
        <p:nvSpPr>
          <p:cNvPr id="749587" name="Line 19"/>
          <p:cNvSpPr>
            <a:spLocks noChangeShapeType="1"/>
          </p:cNvSpPr>
          <p:nvPr/>
        </p:nvSpPr>
        <p:spPr bwMode="auto">
          <a:xfrm flipV="1">
            <a:off x="1143001" y="2592019"/>
            <a:ext cx="1046162" cy="1351325"/>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49588" name="Oval 20"/>
          <p:cNvSpPr>
            <a:spLocks noChangeAspect="1" noChangeArrowheads="1"/>
          </p:cNvSpPr>
          <p:nvPr/>
        </p:nvSpPr>
        <p:spPr bwMode="auto">
          <a:xfrm>
            <a:off x="1563688" y="3221831"/>
            <a:ext cx="209550" cy="163116"/>
          </a:xfrm>
          <a:prstGeom prst="ellipse">
            <a:avLst/>
          </a:prstGeom>
          <a:solidFill>
            <a:schemeClr val="accent1"/>
          </a:solidFill>
          <a:ln w="1270">
            <a:solidFill>
              <a:schemeClr val="bg2"/>
            </a:solidFill>
            <a:round/>
            <a:headEnd/>
            <a:tailEnd/>
          </a:ln>
        </p:spPr>
        <p:txBody>
          <a:bodyPr anchor="ctr"/>
          <a:lstStyle/>
          <a:p>
            <a:pPr algn="ctr"/>
            <a:endParaRPr lang="en-GB">
              <a:solidFill>
                <a:srgbClr val="FF0000"/>
              </a:solidFill>
              <a:latin typeface="Verdana" pitchFamily="8" charset="0"/>
              <a:cs typeface="Arial" charset="0"/>
            </a:endParaRPr>
          </a:p>
        </p:txBody>
      </p:sp>
      <p:cxnSp>
        <p:nvCxnSpPr>
          <p:cNvPr id="749589" name="AutoShape 21"/>
          <p:cNvCxnSpPr>
            <a:cxnSpLocks noChangeShapeType="1"/>
            <a:stCxn id="749588" idx="1"/>
            <a:endCxn id="749590" idx="2"/>
          </p:cNvCxnSpPr>
          <p:nvPr/>
        </p:nvCxnSpPr>
        <p:spPr bwMode="auto">
          <a:xfrm flipH="1" flipV="1">
            <a:off x="1162047" y="2500444"/>
            <a:ext cx="432329" cy="745275"/>
          </a:xfrm>
          <a:prstGeom prst="straightConnector1">
            <a:avLst/>
          </a:prstGeom>
          <a:noFill/>
          <a:ln w="19050">
            <a:solidFill>
              <a:schemeClr val="accent1"/>
            </a:solidFill>
            <a:round/>
            <a:headEnd/>
            <a:tailEnd/>
          </a:ln>
          <a:extLst>
            <a:ext uri="{909E8E84-426E-40DD-AFC4-6F175D3DCCD1}">
              <a14:hiddenFill xmlns:a14="http://schemas.microsoft.com/office/drawing/2010/main">
                <a:noFill/>
              </a14:hiddenFill>
            </a:ext>
          </a:extLst>
        </p:spPr>
      </p:cxnSp>
      <p:sp>
        <p:nvSpPr>
          <p:cNvPr id="749590" name="Rectangle 22"/>
          <p:cNvSpPr>
            <a:spLocks noChangeArrowheads="1"/>
          </p:cNvSpPr>
          <p:nvPr/>
        </p:nvSpPr>
        <p:spPr bwMode="auto">
          <a:xfrm>
            <a:off x="171447" y="2052769"/>
            <a:ext cx="1981200" cy="447675"/>
          </a:xfrm>
          <a:prstGeom prst="rect">
            <a:avLst/>
          </a:prstGeom>
          <a:noFill/>
          <a:ln w="9525">
            <a:noFill/>
            <a:miter lim="800000"/>
            <a:headEnd/>
            <a:tailEnd/>
          </a:ln>
          <a:effectLst/>
        </p:spPr>
        <p:txBody>
          <a:bodyPr anchor="ctr"/>
          <a:lstStyle/>
          <a:p>
            <a:pPr algn="ctr" fontAlgn="auto">
              <a:spcBef>
                <a:spcPts val="0"/>
              </a:spcBef>
              <a:spcAft>
                <a:spcPts val="0"/>
              </a:spcAft>
              <a:defRPr/>
            </a:pPr>
            <a:r>
              <a:rPr lang="en-US" sz="1600" b="1" dirty="0">
                <a:solidFill>
                  <a:srgbClr val="000000"/>
                </a:solidFill>
                <a:latin typeface="Verdana"/>
                <a:cs typeface="Arial" charset="0"/>
              </a:rPr>
              <a:t>Innovative educators and departments</a:t>
            </a:r>
          </a:p>
          <a:p>
            <a:pPr algn="ctr" fontAlgn="auto">
              <a:spcBef>
                <a:spcPts val="0"/>
              </a:spcBef>
              <a:spcAft>
                <a:spcPts val="0"/>
              </a:spcAft>
              <a:defRPr/>
            </a:pPr>
            <a:endParaRPr lang="en-US" sz="1600" b="1" dirty="0">
              <a:solidFill>
                <a:srgbClr val="808080"/>
              </a:solidFill>
              <a:effectLst>
                <a:outerShdw blurRad="38100" dist="38100" dir="2700000" algn="tl">
                  <a:srgbClr val="C0C0C0"/>
                </a:outerShdw>
              </a:effectLst>
              <a:latin typeface="Verdana"/>
              <a:cs typeface="Arial" charset="0"/>
            </a:endParaRPr>
          </a:p>
        </p:txBody>
      </p:sp>
      <p:sp>
        <p:nvSpPr>
          <p:cNvPr id="749591" name="Line 23"/>
          <p:cNvSpPr>
            <a:spLocks noChangeShapeType="1"/>
          </p:cNvSpPr>
          <p:nvPr/>
        </p:nvSpPr>
        <p:spPr bwMode="auto">
          <a:xfrm flipV="1">
            <a:off x="304798" y="3943346"/>
            <a:ext cx="857249" cy="105132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49592" name="Oval 24"/>
          <p:cNvSpPr>
            <a:spLocks noChangeAspect="1" noChangeArrowheads="1"/>
          </p:cNvSpPr>
          <p:nvPr/>
        </p:nvSpPr>
        <p:spPr bwMode="auto">
          <a:xfrm>
            <a:off x="548091" y="4484972"/>
            <a:ext cx="209550" cy="163116"/>
          </a:xfrm>
          <a:prstGeom prst="ellipse">
            <a:avLst/>
          </a:prstGeom>
          <a:solidFill>
            <a:schemeClr val="accent1"/>
          </a:solidFill>
          <a:ln w="1270">
            <a:solidFill>
              <a:schemeClr val="bg2"/>
            </a:solidFill>
            <a:round/>
            <a:headEnd/>
            <a:tailEnd/>
          </a:ln>
        </p:spPr>
        <p:txBody>
          <a:bodyPr anchor="ctr"/>
          <a:lstStyle/>
          <a:p>
            <a:pPr algn="ctr"/>
            <a:endParaRPr lang="en-GB">
              <a:solidFill>
                <a:srgbClr val="FF0000"/>
              </a:solidFill>
              <a:latin typeface="Verdana" pitchFamily="8" charset="0"/>
              <a:cs typeface="Arial" charset="0"/>
            </a:endParaRPr>
          </a:p>
        </p:txBody>
      </p:sp>
      <p:sp>
        <p:nvSpPr>
          <p:cNvPr id="749593" name="Rectangle 25"/>
          <p:cNvSpPr>
            <a:spLocks noChangeArrowheads="1"/>
          </p:cNvSpPr>
          <p:nvPr/>
        </p:nvSpPr>
        <p:spPr bwMode="auto">
          <a:xfrm>
            <a:off x="0" y="3143250"/>
            <a:ext cx="1600200" cy="447675"/>
          </a:xfrm>
          <a:prstGeom prst="rect">
            <a:avLst/>
          </a:prstGeom>
          <a:noFill/>
          <a:ln w="9525">
            <a:noFill/>
            <a:miter lim="800000"/>
            <a:headEnd/>
            <a:tailEnd/>
          </a:ln>
          <a:effectLst/>
        </p:spPr>
        <p:txBody>
          <a:bodyPr anchor="ctr"/>
          <a:lstStyle/>
          <a:p>
            <a:pPr algn="ctr" fontAlgn="auto">
              <a:spcBef>
                <a:spcPts val="0"/>
              </a:spcBef>
              <a:spcAft>
                <a:spcPts val="0"/>
              </a:spcAft>
              <a:defRPr/>
            </a:pPr>
            <a:r>
              <a:rPr lang="en-US" sz="1600" b="1" dirty="0">
                <a:solidFill>
                  <a:srgbClr val="000000"/>
                </a:solidFill>
                <a:latin typeface="Verdana"/>
                <a:cs typeface="Arial" charset="0"/>
              </a:rPr>
              <a:t>Most             Institutions    Today</a:t>
            </a:r>
          </a:p>
          <a:p>
            <a:pPr algn="ctr" fontAlgn="auto">
              <a:spcBef>
                <a:spcPts val="0"/>
              </a:spcBef>
              <a:spcAft>
                <a:spcPts val="0"/>
              </a:spcAft>
              <a:defRPr/>
            </a:pPr>
            <a:endParaRPr lang="en-US" sz="1600" b="1" dirty="0">
              <a:solidFill>
                <a:srgbClr val="000000"/>
              </a:solidFill>
              <a:effectLst>
                <a:outerShdw blurRad="38100" dist="38100" dir="2700000" algn="tl">
                  <a:srgbClr val="C0C0C0"/>
                </a:outerShdw>
              </a:effectLst>
              <a:latin typeface="Verdana"/>
              <a:cs typeface="Arial" charset="0"/>
            </a:endParaRPr>
          </a:p>
        </p:txBody>
      </p:sp>
    </p:spTree>
    <p:extLst>
      <p:ext uri="{BB962C8B-B14F-4D97-AF65-F5344CB8AC3E}">
        <p14:creationId xmlns:p14="http://schemas.microsoft.com/office/powerpoint/2010/main" val="21302801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49582"/>
                                        </p:tgtEl>
                                        <p:attrNameLst>
                                          <p:attrName>style.visibility</p:attrName>
                                        </p:attrNameLst>
                                      </p:cBhvr>
                                      <p:to>
                                        <p:strVal val="visible"/>
                                      </p:to>
                                    </p:set>
                                    <p:animEffect transition="in" filter="wipe(down)">
                                      <p:cBhvr>
                                        <p:cTn id="7" dur="500"/>
                                        <p:tgtEl>
                                          <p:spTgt spid="74958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49571"/>
                                        </p:tgtEl>
                                        <p:attrNameLst>
                                          <p:attrName>style.visibility</p:attrName>
                                        </p:attrNameLst>
                                      </p:cBhvr>
                                      <p:to>
                                        <p:strVal val="visible"/>
                                      </p:to>
                                    </p:set>
                                    <p:animEffect transition="in" filter="wipe(down)">
                                      <p:cBhvr>
                                        <p:cTn id="10" dur="500"/>
                                        <p:tgtEl>
                                          <p:spTgt spid="74957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49575"/>
                                        </p:tgtEl>
                                        <p:attrNameLst>
                                          <p:attrName>style.visibility</p:attrName>
                                        </p:attrNameLst>
                                      </p:cBhvr>
                                      <p:to>
                                        <p:strVal val="visible"/>
                                      </p:to>
                                    </p:set>
                                    <p:animEffect transition="in" filter="wipe(down)">
                                      <p:cBhvr>
                                        <p:cTn id="13" dur="500"/>
                                        <p:tgtEl>
                                          <p:spTgt spid="74957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49570"/>
                                        </p:tgtEl>
                                        <p:attrNameLst>
                                          <p:attrName>style.visibility</p:attrName>
                                        </p:attrNameLst>
                                      </p:cBhvr>
                                      <p:to>
                                        <p:strVal val="visible"/>
                                      </p:to>
                                    </p:set>
                                    <p:animEffect transition="in" filter="wipe(down)">
                                      <p:cBhvr>
                                        <p:cTn id="18" dur="500"/>
                                        <p:tgtEl>
                                          <p:spTgt spid="74957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49585"/>
                                        </p:tgtEl>
                                        <p:attrNameLst>
                                          <p:attrName>style.visibility</p:attrName>
                                        </p:attrNameLst>
                                      </p:cBhvr>
                                      <p:to>
                                        <p:strVal val="visible"/>
                                      </p:to>
                                    </p:set>
                                    <p:animEffect transition="in" filter="wipe(down)">
                                      <p:cBhvr>
                                        <p:cTn id="21" dur="500"/>
                                        <p:tgtEl>
                                          <p:spTgt spid="74958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49572"/>
                                        </p:tgtEl>
                                        <p:attrNameLst>
                                          <p:attrName>style.visibility</p:attrName>
                                        </p:attrNameLst>
                                      </p:cBhvr>
                                      <p:to>
                                        <p:strVal val="visible"/>
                                      </p:to>
                                    </p:set>
                                    <p:animEffect transition="in" filter="wipe(down)">
                                      <p:cBhvr>
                                        <p:cTn id="26" dur="500"/>
                                        <p:tgtEl>
                                          <p:spTgt spid="74957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749576"/>
                                        </p:tgtEl>
                                        <p:attrNameLst>
                                          <p:attrName>style.visibility</p:attrName>
                                        </p:attrNameLst>
                                      </p:cBhvr>
                                      <p:to>
                                        <p:strVal val="visible"/>
                                      </p:to>
                                    </p:set>
                                    <p:animEffect transition="in" filter="wipe(down)">
                                      <p:cBhvr>
                                        <p:cTn id="29" dur="500"/>
                                        <p:tgtEl>
                                          <p:spTgt spid="74957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49593"/>
                                        </p:tgtEl>
                                        <p:attrNameLst>
                                          <p:attrName>style.visibility</p:attrName>
                                        </p:attrNameLst>
                                      </p:cBhvr>
                                      <p:to>
                                        <p:strVal val="visible"/>
                                      </p:to>
                                    </p:set>
                                    <p:animEffect transition="in" filter="wipe(down)">
                                      <p:cBhvr>
                                        <p:cTn id="34" dur="500"/>
                                        <p:tgtEl>
                                          <p:spTgt spid="749593"/>
                                        </p:tgtEl>
                                      </p:cBhvr>
                                    </p:animEffect>
                                  </p:childTnLst>
                                </p:cTn>
                              </p:par>
                              <p:par>
                                <p:cTn id="35" presetID="22" presetClass="entr" presetSubtype="4" fill="hold" nodeType="withEffect">
                                  <p:stCondLst>
                                    <p:cond delay="0"/>
                                  </p:stCondLst>
                                  <p:childTnLst>
                                    <p:set>
                                      <p:cBhvr>
                                        <p:cTn id="36" dur="1" fill="hold">
                                          <p:stCondLst>
                                            <p:cond delay="0"/>
                                          </p:stCondLst>
                                        </p:cTn>
                                        <p:tgtEl>
                                          <p:spTgt spid="749584"/>
                                        </p:tgtEl>
                                        <p:attrNameLst>
                                          <p:attrName>style.visibility</p:attrName>
                                        </p:attrNameLst>
                                      </p:cBhvr>
                                      <p:to>
                                        <p:strVal val="visible"/>
                                      </p:to>
                                    </p:set>
                                    <p:animEffect transition="in" filter="wipe(down)">
                                      <p:cBhvr>
                                        <p:cTn id="37" dur="500"/>
                                        <p:tgtEl>
                                          <p:spTgt spid="74958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49592"/>
                                        </p:tgtEl>
                                        <p:attrNameLst>
                                          <p:attrName>style.visibility</p:attrName>
                                        </p:attrNameLst>
                                      </p:cBhvr>
                                      <p:to>
                                        <p:strVal val="visible"/>
                                      </p:to>
                                    </p:set>
                                    <p:animEffect transition="in" filter="wipe(down)">
                                      <p:cBhvr>
                                        <p:cTn id="40" dur="500"/>
                                        <p:tgtEl>
                                          <p:spTgt spid="74959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49591"/>
                                        </p:tgtEl>
                                        <p:attrNameLst>
                                          <p:attrName>style.visibility</p:attrName>
                                        </p:attrNameLst>
                                      </p:cBhvr>
                                      <p:to>
                                        <p:strVal val="visible"/>
                                      </p:to>
                                    </p:set>
                                    <p:animEffect transition="in" filter="wipe(down)">
                                      <p:cBhvr>
                                        <p:cTn id="43" dur="500"/>
                                        <p:tgtEl>
                                          <p:spTgt spid="74959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49583"/>
                                        </p:tgtEl>
                                        <p:attrNameLst>
                                          <p:attrName>style.visibility</p:attrName>
                                        </p:attrNameLst>
                                      </p:cBhvr>
                                      <p:to>
                                        <p:strVal val="visible"/>
                                      </p:to>
                                    </p:set>
                                    <p:animEffect transition="in" filter="wipe(down)">
                                      <p:cBhvr>
                                        <p:cTn id="46" dur="500"/>
                                        <p:tgtEl>
                                          <p:spTgt spid="74958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749588"/>
                                        </p:tgtEl>
                                        <p:attrNameLst>
                                          <p:attrName>style.visibility</p:attrName>
                                        </p:attrNameLst>
                                      </p:cBhvr>
                                      <p:to>
                                        <p:strVal val="visible"/>
                                      </p:to>
                                    </p:set>
                                    <p:animEffect transition="in" filter="wipe(down)">
                                      <p:cBhvr>
                                        <p:cTn id="51" dur="500"/>
                                        <p:tgtEl>
                                          <p:spTgt spid="74958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749587"/>
                                        </p:tgtEl>
                                        <p:attrNameLst>
                                          <p:attrName>style.visibility</p:attrName>
                                        </p:attrNameLst>
                                      </p:cBhvr>
                                      <p:to>
                                        <p:strVal val="visible"/>
                                      </p:to>
                                    </p:set>
                                    <p:animEffect transition="in" filter="wipe(down)">
                                      <p:cBhvr>
                                        <p:cTn id="54" dur="500"/>
                                        <p:tgtEl>
                                          <p:spTgt spid="74958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49590"/>
                                        </p:tgtEl>
                                        <p:attrNameLst>
                                          <p:attrName>style.visibility</p:attrName>
                                        </p:attrNameLst>
                                      </p:cBhvr>
                                      <p:to>
                                        <p:strVal val="visible"/>
                                      </p:to>
                                    </p:set>
                                    <p:animEffect transition="in" filter="wipe(down)">
                                      <p:cBhvr>
                                        <p:cTn id="57" dur="500"/>
                                        <p:tgtEl>
                                          <p:spTgt spid="749590"/>
                                        </p:tgtEl>
                                      </p:cBhvr>
                                    </p:animEffect>
                                  </p:childTnLst>
                                </p:cTn>
                              </p:par>
                              <p:par>
                                <p:cTn id="58" presetID="22" presetClass="entr" presetSubtype="4" fill="hold" nodeType="withEffect">
                                  <p:stCondLst>
                                    <p:cond delay="0"/>
                                  </p:stCondLst>
                                  <p:childTnLst>
                                    <p:set>
                                      <p:cBhvr>
                                        <p:cTn id="59" dur="1" fill="hold">
                                          <p:stCondLst>
                                            <p:cond delay="0"/>
                                          </p:stCondLst>
                                        </p:cTn>
                                        <p:tgtEl>
                                          <p:spTgt spid="749589"/>
                                        </p:tgtEl>
                                        <p:attrNameLst>
                                          <p:attrName>style.visibility</p:attrName>
                                        </p:attrNameLst>
                                      </p:cBhvr>
                                      <p:to>
                                        <p:strVal val="visible"/>
                                      </p:to>
                                    </p:set>
                                    <p:animEffect transition="in" filter="wipe(down)">
                                      <p:cBhvr>
                                        <p:cTn id="60" dur="500"/>
                                        <p:tgtEl>
                                          <p:spTgt spid="74958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749586"/>
                                        </p:tgtEl>
                                        <p:attrNameLst>
                                          <p:attrName>style.visibility</p:attrName>
                                        </p:attrNameLst>
                                      </p:cBhvr>
                                      <p:to>
                                        <p:strVal val="visible"/>
                                      </p:to>
                                    </p:set>
                                    <p:animEffect transition="in" filter="wipe(down)">
                                      <p:cBhvr>
                                        <p:cTn id="63" dur="500"/>
                                        <p:tgtEl>
                                          <p:spTgt spid="74958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749578"/>
                                        </p:tgtEl>
                                        <p:attrNameLst>
                                          <p:attrName>style.visibility</p:attrName>
                                        </p:attrNameLst>
                                      </p:cBhvr>
                                      <p:to>
                                        <p:strVal val="visible"/>
                                      </p:to>
                                    </p:set>
                                    <p:animEffect transition="in" filter="wipe(down)">
                                      <p:cBhvr>
                                        <p:cTn id="68" dur="500"/>
                                        <p:tgtEl>
                                          <p:spTgt spid="74957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749580"/>
                                        </p:tgtEl>
                                        <p:attrNameLst>
                                          <p:attrName>style.visibility</p:attrName>
                                        </p:attrNameLst>
                                      </p:cBhvr>
                                      <p:to>
                                        <p:strVal val="visible"/>
                                      </p:to>
                                    </p:set>
                                    <p:animEffect transition="in" filter="wipe(down)">
                                      <p:cBhvr>
                                        <p:cTn id="71" dur="500"/>
                                        <p:tgtEl>
                                          <p:spTgt spid="74958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749579"/>
                                        </p:tgtEl>
                                        <p:attrNameLst>
                                          <p:attrName>style.visibility</p:attrName>
                                        </p:attrNameLst>
                                      </p:cBhvr>
                                      <p:to>
                                        <p:strVal val="visible"/>
                                      </p:to>
                                    </p:set>
                                    <p:animEffect transition="in" filter="wipe(down)">
                                      <p:cBhvr>
                                        <p:cTn id="74" dur="500"/>
                                        <p:tgtEl>
                                          <p:spTgt spid="749579"/>
                                        </p:tgtEl>
                                      </p:cBhvr>
                                    </p:animEffect>
                                  </p:childTnLst>
                                </p:cTn>
                              </p:par>
                              <p:par>
                                <p:cTn id="75" presetID="22" presetClass="entr" presetSubtype="4" fill="hold" nodeType="withEffect">
                                  <p:stCondLst>
                                    <p:cond delay="0"/>
                                  </p:stCondLst>
                                  <p:childTnLst>
                                    <p:set>
                                      <p:cBhvr>
                                        <p:cTn id="76" dur="1" fill="hold">
                                          <p:stCondLst>
                                            <p:cond delay="0"/>
                                          </p:stCondLst>
                                        </p:cTn>
                                        <p:tgtEl>
                                          <p:spTgt spid="749581"/>
                                        </p:tgtEl>
                                        <p:attrNameLst>
                                          <p:attrName>style.visibility</p:attrName>
                                        </p:attrNameLst>
                                      </p:cBhvr>
                                      <p:to>
                                        <p:strVal val="visible"/>
                                      </p:to>
                                    </p:set>
                                    <p:animEffect transition="in" filter="wipe(down)">
                                      <p:cBhvr>
                                        <p:cTn id="77" dur="500"/>
                                        <p:tgtEl>
                                          <p:spTgt spid="74958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49577"/>
                                        </p:tgtEl>
                                        <p:attrNameLst>
                                          <p:attrName>style.visibility</p:attrName>
                                        </p:attrNameLst>
                                      </p:cBhvr>
                                      <p:to>
                                        <p:strVal val="visible"/>
                                      </p:to>
                                    </p:set>
                                    <p:animEffect transition="in" filter="wipe(down)">
                                      <p:cBhvr>
                                        <p:cTn id="80" dur="500"/>
                                        <p:tgtEl>
                                          <p:spTgt spid="749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570" grpId="0" animBg="1"/>
      <p:bldP spid="749571" grpId="0" animBg="1"/>
      <p:bldP spid="749572" grpId="0" animBg="1"/>
      <p:bldP spid="749575" grpId="0"/>
      <p:bldP spid="749576" grpId="0"/>
      <p:bldP spid="749577" grpId="0" animBg="1"/>
      <p:bldP spid="749578" grpId="0"/>
      <p:bldP spid="749579" grpId="0" animBg="1"/>
      <p:bldP spid="749580" grpId="0" animBg="1"/>
      <p:bldP spid="749582" grpId="0"/>
      <p:bldP spid="749583" grpId="0" animBg="1"/>
      <p:bldP spid="749585" grpId="0"/>
      <p:bldP spid="749586" grpId="0" animBg="1"/>
      <p:bldP spid="749587" grpId="0" animBg="1"/>
      <p:bldP spid="749588" grpId="0" animBg="1"/>
      <p:bldP spid="749590" grpId="0"/>
      <p:bldP spid="749591" grpId="0" animBg="1"/>
      <p:bldP spid="749592" grpId="0" animBg="1"/>
      <p:bldP spid="74959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michigan steelcas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19200" y="17164"/>
            <a:ext cx="6781800" cy="5086350"/>
          </a:xfrm>
          <a:prstGeom prst="rect">
            <a:avLst/>
          </a:prstGeom>
        </p:spPr>
      </p:pic>
    </p:spTree>
    <p:extLst>
      <p:ext uri="{BB962C8B-B14F-4D97-AF65-F5344CB8AC3E}">
        <p14:creationId xmlns:p14="http://schemas.microsoft.com/office/powerpoint/2010/main" val="392246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1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 y="119577"/>
            <a:ext cx="9086850" cy="889474"/>
          </a:xfrm>
        </p:spPr>
        <p:txBody>
          <a:bodyPr/>
          <a:lstStyle/>
          <a:p>
            <a:pPr algn="ctr">
              <a:lnSpc>
                <a:spcPct val="70000"/>
              </a:lnSpc>
            </a:pPr>
            <a:r>
              <a:rPr lang="en-US" sz="4000" dirty="0" smtClean="0"/>
              <a:t>How </a:t>
            </a:r>
            <a:r>
              <a:rPr lang="en-US" sz="4000" dirty="0"/>
              <a:t>Many Students are/will be taking classes taught only in classrooms?</a:t>
            </a:r>
          </a:p>
        </p:txBody>
      </p:sp>
      <p:graphicFrame>
        <p:nvGraphicFramePr>
          <p:cNvPr id="3" name="Chart 2"/>
          <p:cNvGraphicFramePr/>
          <p:nvPr>
            <p:extLst>
              <p:ext uri="{D42A27DB-BD31-4B8C-83A1-F6EECF244321}">
                <p14:modId xmlns:p14="http://schemas.microsoft.com/office/powerpoint/2010/main" val="1792932683"/>
              </p:ext>
            </p:extLst>
          </p:nvPr>
        </p:nvGraphicFramePr>
        <p:xfrm>
          <a:off x="381000" y="1014927"/>
          <a:ext cx="8610600" cy="3824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4809351"/>
            <a:ext cx="9601200" cy="369332"/>
          </a:xfrm>
          <a:prstGeom prst="rect">
            <a:avLst/>
          </a:prstGeom>
          <a:noFill/>
        </p:spPr>
        <p:txBody>
          <a:bodyPr wrap="square" rtlCol="0">
            <a:spAutoFit/>
          </a:bodyPr>
          <a:lstStyle/>
          <a:p>
            <a:pPr fontAlgn="auto">
              <a:spcBef>
                <a:spcPts val="0"/>
              </a:spcBef>
              <a:spcAft>
                <a:spcPts val="0"/>
              </a:spcAft>
            </a:pPr>
            <a:r>
              <a:rPr lang="en-US" sz="1400" dirty="0">
                <a:solidFill>
                  <a:srgbClr val="FFFFFF"/>
                </a:solidFill>
                <a:latin typeface="Times New Roman" pitchFamily="18" charset="0"/>
                <a:cs typeface="Times New Roman" pitchFamily="18" charset="0"/>
              </a:rPr>
              <a:t>Source: The College of 2020: Students – Chronicle Research Service June 2009</a:t>
            </a:r>
            <a:r>
              <a:rPr lang="en-US" dirty="0">
                <a:solidFill>
                  <a:srgbClr val="FFFFFF"/>
                </a:solidFill>
                <a:latin typeface="Calibri"/>
              </a:rPr>
              <a:t> </a:t>
            </a:r>
            <a:r>
              <a:rPr lang="en-US" sz="1400" dirty="0">
                <a:solidFill>
                  <a:srgbClr val="FFFFFF"/>
                </a:solidFill>
                <a:latin typeface="Times New Roman" pitchFamily="18" charset="0"/>
                <a:cs typeface="Times New Roman" pitchFamily="18" charset="0"/>
              </a:rPr>
              <a:t>By Martin Van Der </a:t>
            </a:r>
            <a:r>
              <a:rPr lang="en-US" sz="1400" dirty="0" err="1">
                <a:solidFill>
                  <a:srgbClr val="FFFFFF"/>
                </a:solidFill>
                <a:latin typeface="Times New Roman" pitchFamily="18" charset="0"/>
                <a:cs typeface="Times New Roman" pitchFamily="18" charset="0"/>
              </a:rPr>
              <a:t>Werf</a:t>
            </a:r>
            <a:r>
              <a:rPr lang="en-US" sz="1400" dirty="0">
                <a:solidFill>
                  <a:srgbClr val="FFFFFF"/>
                </a:solidFill>
                <a:latin typeface="Times New Roman" pitchFamily="18" charset="0"/>
                <a:cs typeface="Times New Roman" pitchFamily="18" charset="0"/>
              </a:rPr>
              <a:t>  and Grant Sabatier</a:t>
            </a:r>
          </a:p>
        </p:txBody>
      </p:sp>
      <p:sp>
        <p:nvSpPr>
          <p:cNvPr id="5" name="TextBox 4"/>
          <p:cNvSpPr txBox="1"/>
          <p:nvPr/>
        </p:nvSpPr>
        <p:spPr>
          <a:xfrm>
            <a:off x="1676400" y="1014927"/>
            <a:ext cx="7391400" cy="584775"/>
          </a:xfrm>
          <a:prstGeom prst="rect">
            <a:avLst/>
          </a:prstGeom>
          <a:noFill/>
        </p:spPr>
        <p:txBody>
          <a:bodyPr wrap="square" rtlCol="0">
            <a:spAutoFit/>
          </a:bodyPr>
          <a:lstStyle/>
          <a:p>
            <a:pPr fontAlgn="auto">
              <a:spcBef>
                <a:spcPts val="0"/>
              </a:spcBef>
              <a:spcAft>
                <a:spcPts val="0"/>
              </a:spcAft>
            </a:pPr>
            <a:r>
              <a:rPr lang="en-US" sz="1600" dirty="0">
                <a:solidFill>
                  <a:srgbClr val="FFFFFF"/>
                </a:solidFill>
                <a:latin typeface="Calibri"/>
              </a:rPr>
              <a:t>In 2009, 85% stated  that 80-100% of college students were taught only in a classroom.   </a:t>
            </a:r>
          </a:p>
          <a:p>
            <a:pPr fontAlgn="auto">
              <a:spcBef>
                <a:spcPts val="0"/>
              </a:spcBef>
              <a:spcAft>
                <a:spcPts val="0"/>
              </a:spcAft>
            </a:pPr>
            <a:r>
              <a:rPr lang="en-US" sz="1600" dirty="0">
                <a:solidFill>
                  <a:srgbClr val="FFFFFF"/>
                </a:solidFill>
                <a:latin typeface="Calibri"/>
              </a:rPr>
              <a:t>By 2020, 34% believe that 80-100% of college students will be taught in  a classroom. </a:t>
            </a:r>
          </a:p>
        </p:txBody>
      </p:sp>
    </p:spTree>
    <p:extLst>
      <p:ext uri="{BB962C8B-B14F-4D97-AF65-F5344CB8AC3E}">
        <p14:creationId xmlns:p14="http://schemas.microsoft.com/office/powerpoint/2010/main" val="1558704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Fresh V1  - YouTube.m4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9050" y="370760"/>
            <a:ext cx="9124950" cy="3764043"/>
          </a:xfrm>
          <a:prstGeom prst="rect">
            <a:avLst/>
          </a:prstGeom>
        </p:spPr>
      </p:pic>
    </p:spTree>
    <p:extLst>
      <p:ext uri="{BB962C8B-B14F-4D97-AF65-F5344CB8AC3E}">
        <p14:creationId xmlns:p14="http://schemas.microsoft.com/office/powerpoint/2010/main" val="126257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53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80000"/>
                <a:satMod val="300000"/>
              </a:schemeClr>
            </a:gs>
            <a:gs pos="100000">
              <a:schemeClr val="bg1">
                <a:lumMod val="65000"/>
              </a:schemeClr>
            </a:gs>
          </a:gsLst>
          <a:path path="circle">
            <a:fillToRect l="50000" t="50000" r="50000" b="50000"/>
          </a:path>
        </a:gradFill>
        <a:effectLst/>
      </p:bgPr>
    </p:bg>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879710562"/>
              </p:ext>
            </p:extLst>
          </p:nvPr>
        </p:nvGraphicFramePr>
        <p:xfrm>
          <a:off x="460760" y="285750"/>
          <a:ext cx="8915400" cy="451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1676400" y="2166529"/>
            <a:ext cx="2514600" cy="830997"/>
          </a:xfrm>
          <a:prstGeom prst="rect">
            <a:avLst/>
          </a:prstGeom>
          <a:noFill/>
        </p:spPr>
        <p:txBody>
          <a:bodyPr wrap="square" rtlCol="0">
            <a:spAutoFit/>
            <a:scene3d>
              <a:camera prst="orthographicFront"/>
              <a:lightRig rig="threePt" dir="t"/>
            </a:scene3d>
            <a:sp3d extrusionH="57150">
              <a:bevelT w="38100" h="38100"/>
            </a:sp3d>
          </a:bodyPr>
          <a:lstStyle/>
          <a:p>
            <a:pPr algn="ctr" fontAlgn="auto">
              <a:spcBef>
                <a:spcPts val="0"/>
              </a:spcBef>
              <a:spcAft>
                <a:spcPts val="0"/>
              </a:spcAft>
            </a:pPr>
            <a:r>
              <a:rPr lang="en-US" sz="4800" b="1" dirty="0">
                <a:solidFill>
                  <a:prstClr val="white"/>
                </a:solidFill>
                <a:effectLst>
                  <a:outerShdw blurRad="38100" dist="38100" dir="2700000" algn="tl">
                    <a:srgbClr val="000000">
                      <a:alpha val="43137"/>
                    </a:srgbClr>
                  </a:outerShdw>
                </a:effectLst>
                <a:latin typeface="Times New Roman" pitchFamily="18" charset="0"/>
                <a:cs typeface="Times New Roman" pitchFamily="18" charset="0"/>
              </a:rPr>
              <a:t>Vision</a:t>
            </a:r>
          </a:p>
        </p:txBody>
      </p:sp>
      <p:sp>
        <p:nvSpPr>
          <p:cNvPr id="3" name="TextBox 2"/>
          <p:cNvSpPr txBox="1"/>
          <p:nvPr/>
        </p:nvSpPr>
        <p:spPr>
          <a:xfrm rot="16200000">
            <a:off x="-1817697" y="1951085"/>
            <a:ext cx="5143500" cy="1261884"/>
          </a:xfrm>
          <a:prstGeom prst="rect">
            <a:avLst/>
          </a:prstGeom>
          <a:noFill/>
        </p:spPr>
        <p:txBody>
          <a:bodyPr wrap="square" rtlCol="0">
            <a:spAutoFit/>
          </a:bodyPr>
          <a:lstStyle/>
          <a:p>
            <a:pPr algn="ctr" fontAlgn="auto">
              <a:spcBef>
                <a:spcPts val="0"/>
              </a:spcBef>
              <a:spcAft>
                <a:spcPts val="0"/>
              </a:spcAft>
            </a:pPr>
            <a:r>
              <a:rPr lang="en-US" sz="3800" b="1" dirty="0">
                <a:solidFill>
                  <a:prstClr val="black"/>
                </a:solidFill>
                <a:effectLst>
                  <a:reflection blurRad="6350" stA="55000" endA="300" endPos="45500" dir="5400000" sy="-100000" algn="bl" rotWithShape="0"/>
                </a:effectLst>
                <a:latin typeface="Georgia" pitchFamily="18" charset="0"/>
              </a:rPr>
              <a:t>Learning </a:t>
            </a:r>
            <a:r>
              <a:rPr lang="en-US" sz="3800" b="1" dirty="0" smtClean="0">
                <a:solidFill>
                  <a:prstClr val="black"/>
                </a:solidFill>
                <a:effectLst>
                  <a:reflection blurRad="6350" stA="55000" endA="300" endPos="45500" dir="5400000" sy="-100000" algn="bl" rotWithShape="0"/>
                </a:effectLst>
                <a:latin typeface="Georgia" pitchFamily="18" charset="0"/>
              </a:rPr>
              <a:t>Landscape</a:t>
            </a:r>
            <a:endParaRPr lang="en-US" sz="3800" b="1" dirty="0">
              <a:solidFill>
                <a:prstClr val="black"/>
              </a:solidFill>
              <a:effectLst>
                <a:reflection blurRad="6350" stA="55000" endA="300" endPos="45500" dir="5400000" sy="-100000" algn="bl" rotWithShape="0"/>
              </a:effectLst>
              <a:latin typeface="Georgia" pitchFamily="18" charset="0"/>
            </a:endParaRPr>
          </a:p>
        </p:txBody>
      </p:sp>
    </p:spTree>
    <p:extLst>
      <p:ext uri="{BB962C8B-B14F-4D97-AF65-F5344CB8AC3E}">
        <p14:creationId xmlns:p14="http://schemas.microsoft.com/office/powerpoint/2010/main" val="23428546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4">
                                            <p:graphicEl>
                                              <a:dgm id="{51F4EAD3-1682-4678-A02B-7707F22B1C85}"/>
                                            </p:graphicEl>
                                          </p:spTgt>
                                        </p:tgtEl>
                                        <p:attrNameLst>
                                          <p:attrName>style.visibility</p:attrName>
                                        </p:attrNameLst>
                                      </p:cBhvr>
                                      <p:to>
                                        <p:strVal val="visible"/>
                                      </p:to>
                                    </p:set>
                                    <p:anim calcmode="lin" valueType="num">
                                      <p:cBhvr>
                                        <p:cTn id="7" dur="1000" fill="hold"/>
                                        <p:tgtEl>
                                          <p:spTgt spid="4">
                                            <p:graphicEl>
                                              <a:dgm id="{51F4EAD3-1682-4678-A02B-7707F22B1C85}"/>
                                            </p:graphicEl>
                                          </p:spTgt>
                                        </p:tgtEl>
                                        <p:attrNameLst>
                                          <p:attrName>ppt_w</p:attrName>
                                        </p:attrNameLst>
                                      </p:cBhvr>
                                      <p:tavLst>
                                        <p:tav tm="0">
                                          <p:val>
                                            <p:fltVal val="0"/>
                                          </p:val>
                                        </p:tav>
                                        <p:tav tm="100000">
                                          <p:val>
                                            <p:strVal val="#ppt_w"/>
                                          </p:val>
                                        </p:tav>
                                      </p:tavLst>
                                    </p:anim>
                                    <p:anim calcmode="lin" valueType="num">
                                      <p:cBhvr>
                                        <p:cTn id="8" dur="1000" fill="hold"/>
                                        <p:tgtEl>
                                          <p:spTgt spid="4">
                                            <p:graphicEl>
                                              <a:dgm id="{51F4EAD3-1682-4678-A02B-7707F22B1C85}"/>
                                            </p:graphicEl>
                                          </p:spTgt>
                                        </p:tgtEl>
                                        <p:attrNameLst>
                                          <p:attrName>ppt_h</p:attrName>
                                        </p:attrNameLst>
                                      </p:cBhvr>
                                      <p:tavLst>
                                        <p:tav tm="0">
                                          <p:val>
                                            <p:fltVal val="0"/>
                                          </p:val>
                                        </p:tav>
                                        <p:tav tm="100000">
                                          <p:val>
                                            <p:strVal val="#ppt_h"/>
                                          </p:val>
                                        </p:tav>
                                      </p:tavLst>
                                    </p:anim>
                                    <p:anim calcmode="lin" valueType="num">
                                      <p:cBhvr>
                                        <p:cTn id="9" dur="1000" fill="hold"/>
                                        <p:tgtEl>
                                          <p:spTgt spid="4">
                                            <p:graphicEl>
                                              <a:dgm id="{51F4EAD3-1682-4678-A02B-7707F22B1C85}"/>
                                            </p:graphicEl>
                                          </p:spTgt>
                                        </p:tgtEl>
                                        <p:attrNameLst>
                                          <p:attrName>style.rotation</p:attrName>
                                        </p:attrNameLst>
                                      </p:cBhvr>
                                      <p:tavLst>
                                        <p:tav tm="0">
                                          <p:val>
                                            <p:fltVal val="90"/>
                                          </p:val>
                                        </p:tav>
                                        <p:tav tm="100000">
                                          <p:val>
                                            <p:fltVal val="0"/>
                                          </p:val>
                                        </p:tav>
                                      </p:tavLst>
                                    </p:anim>
                                    <p:animEffect transition="in" filter="fade">
                                      <p:cBhvr>
                                        <p:cTn id="10" dur="1000"/>
                                        <p:tgtEl>
                                          <p:spTgt spid="4">
                                            <p:graphicEl>
                                              <a:dgm id="{51F4EAD3-1682-4678-A02B-7707F22B1C85}"/>
                                            </p:graphicEl>
                                          </p:spTgt>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graphicEl>
                                              <a:dgm id="{22BCEA4B-0890-4220-9556-1CDDFB0A4512}"/>
                                            </p:graphicEl>
                                          </p:spTgt>
                                        </p:tgtEl>
                                        <p:attrNameLst>
                                          <p:attrName>style.visibility</p:attrName>
                                        </p:attrNameLst>
                                      </p:cBhvr>
                                      <p:to>
                                        <p:strVal val="visible"/>
                                      </p:to>
                                    </p:set>
                                    <p:animEffect transition="in" filter="wipe(left)">
                                      <p:cBhvr>
                                        <p:cTn id="14" dur="500"/>
                                        <p:tgtEl>
                                          <p:spTgt spid="4">
                                            <p:graphicEl>
                                              <a:dgm id="{22BCEA4B-0890-4220-9556-1CDDFB0A4512}"/>
                                            </p:graphicEl>
                                          </p:spTgt>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4">
                                            <p:graphicEl>
                                              <a:dgm id="{87BA93AC-D3AD-4B28-9115-39B8C4A3C7C0}"/>
                                            </p:graphicEl>
                                          </p:spTgt>
                                        </p:tgtEl>
                                        <p:attrNameLst>
                                          <p:attrName>style.visibility</p:attrName>
                                        </p:attrNameLst>
                                      </p:cBhvr>
                                      <p:to>
                                        <p:strVal val="visible"/>
                                      </p:to>
                                    </p:set>
                                    <p:anim calcmode="lin" valueType="num">
                                      <p:cBhvr>
                                        <p:cTn id="17" dur="1000" fill="hold"/>
                                        <p:tgtEl>
                                          <p:spTgt spid="4">
                                            <p:graphicEl>
                                              <a:dgm id="{87BA93AC-D3AD-4B28-9115-39B8C4A3C7C0}"/>
                                            </p:graphicEl>
                                          </p:spTgt>
                                        </p:tgtEl>
                                        <p:attrNameLst>
                                          <p:attrName>ppt_w</p:attrName>
                                        </p:attrNameLst>
                                      </p:cBhvr>
                                      <p:tavLst>
                                        <p:tav tm="0">
                                          <p:val>
                                            <p:fltVal val="0"/>
                                          </p:val>
                                        </p:tav>
                                        <p:tav tm="100000">
                                          <p:val>
                                            <p:strVal val="#ppt_w"/>
                                          </p:val>
                                        </p:tav>
                                      </p:tavLst>
                                    </p:anim>
                                    <p:anim calcmode="lin" valueType="num">
                                      <p:cBhvr>
                                        <p:cTn id="18" dur="1000" fill="hold"/>
                                        <p:tgtEl>
                                          <p:spTgt spid="4">
                                            <p:graphicEl>
                                              <a:dgm id="{87BA93AC-D3AD-4B28-9115-39B8C4A3C7C0}"/>
                                            </p:graphicEl>
                                          </p:spTgt>
                                        </p:tgtEl>
                                        <p:attrNameLst>
                                          <p:attrName>ppt_h</p:attrName>
                                        </p:attrNameLst>
                                      </p:cBhvr>
                                      <p:tavLst>
                                        <p:tav tm="0">
                                          <p:val>
                                            <p:fltVal val="0"/>
                                          </p:val>
                                        </p:tav>
                                        <p:tav tm="100000">
                                          <p:val>
                                            <p:strVal val="#ppt_h"/>
                                          </p:val>
                                        </p:tav>
                                      </p:tavLst>
                                    </p:anim>
                                    <p:animEffect transition="in" filter="fade">
                                      <p:cBhvr>
                                        <p:cTn id="19" dur="1000"/>
                                        <p:tgtEl>
                                          <p:spTgt spid="4">
                                            <p:graphicEl>
                                              <a:dgm id="{87BA93AC-D3AD-4B28-9115-39B8C4A3C7C0}"/>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165DC621-B2C0-4549-964A-6C5A16796B82}"/>
                                            </p:graphicEl>
                                          </p:spTgt>
                                        </p:tgtEl>
                                        <p:attrNameLst>
                                          <p:attrName>style.visibility</p:attrName>
                                        </p:attrNameLst>
                                      </p:cBhvr>
                                      <p:to>
                                        <p:strVal val="visible"/>
                                      </p:to>
                                    </p:set>
                                    <p:animEffect transition="in" filter="fade">
                                      <p:cBhvr>
                                        <p:cTn id="23" dur="1000"/>
                                        <p:tgtEl>
                                          <p:spTgt spid="4">
                                            <p:graphicEl>
                                              <a:dgm id="{165DC621-B2C0-4549-964A-6C5A16796B82}"/>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
                                            <p:graphicEl>
                                              <a:dgm id="{63E94016-D3A5-4FCE-8301-70944FF87E8F}"/>
                                            </p:graphicEl>
                                          </p:spTgt>
                                        </p:tgtEl>
                                        <p:attrNameLst>
                                          <p:attrName>style.visibility</p:attrName>
                                        </p:attrNameLst>
                                      </p:cBhvr>
                                      <p:to>
                                        <p:strVal val="visible"/>
                                      </p:to>
                                    </p:set>
                                    <p:animEffect transition="in" filter="wipe(left)">
                                      <p:cBhvr>
                                        <p:cTn id="28" dur="500"/>
                                        <p:tgtEl>
                                          <p:spTgt spid="4">
                                            <p:graphicEl>
                                              <a:dgm id="{63E94016-D3A5-4FCE-8301-70944FF87E8F}"/>
                                            </p:graphicEl>
                                          </p:spTgt>
                                        </p:tgtEl>
                                      </p:cBhvr>
                                    </p:animEffect>
                                  </p:childTnLst>
                                </p:cTn>
                              </p:par>
                              <p:par>
                                <p:cTn id="29" presetID="53" presetClass="entr" presetSubtype="0" fill="hold" grpId="0" nodeType="withEffect">
                                  <p:stCondLst>
                                    <p:cond delay="0"/>
                                  </p:stCondLst>
                                  <p:childTnLst>
                                    <p:set>
                                      <p:cBhvr>
                                        <p:cTn id="30" dur="1" fill="hold">
                                          <p:stCondLst>
                                            <p:cond delay="0"/>
                                          </p:stCondLst>
                                        </p:cTn>
                                        <p:tgtEl>
                                          <p:spTgt spid="4">
                                            <p:graphicEl>
                                              <a:dgm id="{2351FE39-4179-4DB3-94A8-84EFD1524303}"/>
                                            </p:graphicEl>
                                          </p:spTgt>
                                        </p:tgtEl>
                                        <p:attrNameLst>
                                          <p:attrName>style.visibility</p:attrName>
                                        </p:attrNameLst>
                                      </p:cBhvr>
                                      <p:to>
                                        <p:strVal val="visible"/>
                                      </p:to>
                                    </p:set>
                                    <p:anim calcmode="lin" valueType="num">
                                      <p:cBhvr>
                                        <p:cTn id="31" dur="1000" fill="hold"/>
                                        <p:tgtEl>
                                          <p:spTgt spid="4">
                                            <p:graphicEl>
                                              <a:dgm id="{2351FE39-4179-4DB3-94A8-84EFD1524303}"/>
                                            </p:graphicEl>
                                          </p:spTgt>
                                        </p:tgtEl>
                                        <p:attrNameLst>
                                          <p:attrName>ppt_w</p:attrName>
                                        </p:attrNameLst>
                                      </p:cBhvr>
                                      <p:tavLst>
                                        <p:tav tm="0">
                                          <p:val>
                                            <p:fltVal val="0"/>
                                          </p:val>
                                        </p:tav>
                                        <p:tav tm="100000">
                                          <p:val>
                                            <p:strVal val="#ppt_w"/>
                                          </p:val>
                                        </p:tav>
                                      </p:tavLst>
                                    </p:anim>
                                    <p:anim calcmode="lin" valueType="num">
                                      <p:cBhvr>
                                        <p:cTn id="32" dur="1000" fill="hold"/>
                                        <p:tgtEl>
                                          <p:spTgt spid="4">
                                            <p:graphicEl>
                                              <a:dgm id="{2351FE39-4179-4DB3-94A8-84EFD1524303}"/>
                                            </p:graphicEl>
                                          </p:spTgt>
                                        </p:tgtEl>
                                        <p:attrNameLst>
                                          <p:attrName>ppt_h</p:attrName>
                                        </p:attrNameLst>
                                      </p:cBhvr>
                                      <p:tavLst>
                                        <p:tav tm="0">
                                          <p:val>
                                            <p:fltVal val="0"/>
                                          </p:val>
                                        </p:tav>
                                        <p:tav tm="100000">
                                          <p:val>
                                            <p:strVal val="#ppt_h"/>
                                          </p:val>
                                        </p:tav>
                                      </p:tavLst>
                                    </p:anim>
                                    <p:animEffect transition="in" filter="fade">
                                      <p:cBhvr>
                                        <p:cTn id="33" dur="1000"/>
                                        <p:tgtEl>
                                          <p:spTgt spid="4">
                                            <p:graphicEl>
                                              <a:dgm id="{2351FE39-4179-4DB3-94A8-84EFD1524303}"/>
                                            </p:graphicEl>
                                          </p:spTgt>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4">
                                            <p:graphicEl>
                                              <a:dgm id="{0BE2FF25-E3C6-4F63-A072-FBDC9C3F6BED}"/>
                                            </p:graphicEl>
                                          </p:spTgt>
                                        </p:tgtEl>
                                        <p:attrNameLst>
                                          <p:attrName>style.visibility</p:attrName>
                                        </p:attrNameLst>
                                      </p:cBhvr>
                                      <p:to>
                                        <p:strVal val="visible"/>
                                      </p:to>
                                    </p:set>
                                    <p:animEffect transition="in" filter="fade">
                                      <p:cBhvr>
                                        <p:cTn id="37" dur="1000"/>
                                        <p:tgtEl>
                                          <p:spTgt spid="4">
                                            <p:graphicEl>
                                              <a:dgm id="{0BE2FF25-E3C6-4F63-A072-FBDC9C3F6BED}"/>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graphicEl>
                                              <a:dgm id="{9D3DC158-D5CF-44D3-AC74-FD003E28D70A}"/>
                                            </p:graphicEl>
                                          </p:spTgt>
                                        </p:tgtEl>
                                        <p:attrNameLst>
                                          <p:attrName>style.visibility</p:attrName>
                                        </p:attrNameLst>
                                      </p:cBhvr>
                                      <p:to>
                                        <p:strVal val="visible"/>
                                      </p:to>
                                    </p:set>
                                    <p:animEffect transition="in" filter="wipe(left)">
                                      <p:cBhvr>
                                        <p:cTn id="42" dur="500"/>
                                        <p:tgtEl>
                                          <p:spTgt spid="4">
                                            <p:graphicEl>
                                              <a:dgm id="{9D3DC158-D5CF-44D3-AC74-FD003E28D70A}"/>
                                            </p:graphicEl>
                                          </p:spTgt>
                                        </p:tgtEl>
                                      </p:cBhvr>
                                    </p:animEffect>
                                  </p:childTnLst>
                                </p:cTn>
                              </p:par>
                              <p:par>
                                <p:cTn id="43" presetID="53" presetClass="entr" presetSubtype="0" fill="hold" grpId="0" nodeType="withEffect">
                                  <p:stCondLst>
                                    <p:cond delay="0"/>
                                  </p:stCondLst>
                                  <p:childTnLst>
                                    <p:set>
                                      <p:cBhvr>
                                        <p:cTn id="44" dur="1" fill="hold">
                                          <p:stCondLst>
                                            <p:cond delay="0"/>
                                          </p:stCondLst>
                                        </p:cTn>
                                        <p:tgtEl>
                                          <p:spTgt spid="4">
                                            <p:graphicEl>
                                              <a:dgm id="{8176EEDF-F573-4220-AC4D-C8DBE2CCB231}"/>
                                            </p:graphicEl>
                                          </p:spTgt>
                                        </p:tgtEl>
                                        <p:attrNameLst>
                                          <p:attrName>style.visibility</p:attrName>
                                        </p:attrNameLst>
                                      </p:cBhvr>
                                      <p:to>
                                        <p:strVal val="visible"/>
                                      </p:to>
                                    </p:set>
                                    <p:anim calcmode="lin" valueType="num">
                                      <p:cBhvr>
                                        <p:cTn id="45" dur="1000" fill="hold"/>
                                        <p:tgtEl>
                                          <p:spTgt spid="4">
                                            <p:graphicEl>
                                              <a:dgm id="{8176EEDF-F573-4220-AC4D-C8DBE2CCB231}"/>
                                            </p:graphicEl>
                                          </p:spTgt>
                                        </p:tgtEl>
                                        <p:attrNameLst>
                                          <p:attrName>ppt_w</p:attrName>
                                        </p:attrNameLst>
                                      </p:cBhvr>
                                      <p:tavLst>
                                        <p:tav tm="0">
                                          <p:val>
                                            <p:fltVal val="0"/>
                                          </p:val>
                                        </p:tav>
                                        <p:tav tm="100000">
                                          <p:val>
                                            <p:strVal val="#ppt_w"/>
                                          </p:val>
                                        </p:tav>
                                      </p:tavLst>
                                    </p:anim>
                                    <p:anim calcmode="lin" valueType="num">
                                      <p:cBhvr>
                                        <p:cTn id="46" dur="1000" fill="hold"/>
                                        <p:tgtEl>
                                          <p:spTgt spid="4">
                                            <p:graphicEl>
                                              <a:dgm id="{8176EEDF-F573-4220-AC4D-C8DBE2CCB231}"/>
                                            </p:graphicEl>
                                          </p:spTgt>
                                        </p:tgtEl>
                                        <p:attrNameLst>
                                          <p:attrName>ppt_h</p:attrName>
                                        </p:attrNameLst>
                                      </p:cBhvr>
                                      <p:tavLst>
                                        <p:tav tm="0">
                                          <p:val>
                                            <p:fltVal val="0"/>
                                          </p:val>
                                        </p:tav>
                                        <p:tav tm="100000">
                                          <p:val>
                                            <p:strVal val="#ppt_h"/>
                                          </p:val>
                                        </p:tav>
                                      </p:tavLst>
                                    </p:anim>
                                    <p:animEffect transition="in" filter="fade">
                                      <p:cBhvr>
                                        <p:cTn id="47" dur="1000"/>
                                        <p:tgtEl>
                                          <p:spTgt spid="4">
                                            <p:graphicEl>
                                              <a:dgm id="{8176EEDF-F573-4220-AC4D-C8DBE2CCB231}"/>
                                            </p:graphicEl>
                                          </p:spTgt>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4">
                                            <p:graphicEl>
                                              <a:dgm id="{C302A07B-55BD-4964-87A5-153E84EB806C}"/>
                                            </p:graphicEl>
                                          </p:spTgt>
                                        </p:tgtEl>
                                        <p:attrNameLst>
                                          <p:attrName>style.visibility</p:attrName>
                                        </p:attrNameLst>
                                      </p:cBhvr>
                                      <p:to>
                                        <p:strVal val="visible"/>
                                      </p:to>
                                    </p:set>
                                    <p:animEffect transition="in" filter="fade">
                                      <p:cBhvr>
                                        <p:cTn id="51" dur="1000"/>
                                        <p:tgtEl>
                                          <p:spTgt spid="4">
                                            <p:graphicEl>
                                              <a:dgm id="{C302A07B-55BD-4964-87A5-153E84EB806C}"/>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60000">
              <a:schemeClr val="bg1">
                <a:lumMod val="85000"/>
              </a:schemeClr>
            </a:gs>
            <a:gs pos="100000">
              <a:schemeClr val="bg1">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extBox 1"/>
          <p:cNvSpPr txBox="1"/>
          <p:nvPr/>
        </p:nvSpPr>
        <p:spPr>
          <a:xfrm>
            <a:off x="838200" y="1703159"/>
            <a:ext cx="7391400" cy="3108543"/>
          </a:xfrm>
          <a:prstGeom prst="rect">
            <a:avLst/>
          </a:prstGeom>
          <a:noFill/>
        </p:spPr>
        <p:txBody>
          <a:bodyPr wrap="square" rtlCol="0">
            <a:spAutoFit/>
          </a:bodyPr>
          <a:lstStyle/>
          <a:p>
            <a:pPr marL="457200" indent="-457200" fontAlgn="auto">
              <a:spcBef>
                <a:spcPts val="0"/>
              </a:spcBef>
              <a:spcAft>
                <a:spcPts val="0"/>
              </a:spcAft>
              <a:buFont typeface="Arial" pitchFamily="34" charset="0"/>
              <a:buChar char="•"/>
            </a:pPr>
            <a:r>
              <a:rPr lang="en-US" sz="2800" dirty="0">
                <a:solidFill>
                  <a:prstClr val="black"/>
                </a:solidFill>
                <a:latin typeface="Times New Roman" pitchFamily="18" charset="0"/>
                <a:cs typeface="Times New Roman" pitchFamily="18" charset="0"/>
              </a:rPr>
              <a:t>Redesign the Marshall University learning experience from which students cannot escape without learning.</a:t>
            </a:r>
            <a:endParaRPr lang="en-US" sz="2800" i="1" dirty="0">
              <a:solidFill>
                <a:srgbClr val="FF0000"/>
              </a:solidFill>
              <a:latin typeface="Georgia" pitchFamily="18" charset="0"/>
            </a:endParaRPr>
          </a:p>
          <a:p>
            <a:pPr marL="457200" indent="-457200" fontAlgn="auto">
              <a:spcBef>
                <a:spcPts val="0"/>
              </a:spcBef>
              <a:spcAft>
                <a:spcPts val="0"/>
              </a:spcAft>
              <a:buFont typeface="Arial" pitchFamily="34" charset="0"/>
              <a:buChar char="•"/>
            </a:pPr>
            <a:r>
              <a:rPr lang="en-US" sz="2800" dirty="0">
                <a:solidFill>
                  <a:prstClr val="black"/>
                </a:solidFill>
                <a:latin typeface="Times New Roman" pitchFamily="18" charset="0"/>
                <a:cs typeface="Times New Roman" pitchFamily="18" charset="0"/>
              </a:rPr>
              <a:t>Promote blended courses that engage all students in an active learning collaborative environment that is flexible and continues to improve with new learning tools. </a:t>
            </a:r>
          </a:p>
        </p:txBody>
      </p:sp>
      <p:sp>
        <p:nvSpPr>
          <p:cNvPr id="4" name="TextBox 3"/>
          <p:cNvSpPr txBox="1"/>
          <p:nvPr/>
        </p:nvSpPr>
        <p:spPr>
          <a:xfrm>
            <a:off x="838200" y="228601"/>
            <a:ext cx="7391400" cy="1384995"/>
          </a:xfrm>
          <a:prstGeom prst="rect">
            <a:avLst/>
          </a:prstGeom>
          <a:noFill/>
        </p:spPr>
        <p:txBody>
          <a:bodyPr wrap="square" rtlCol="0">
            <a:spAutoFit/>
          </a:bodyPr>
          <a:lstStyle/>
          <a:p>
            <a:pPr algn="ctr" fontAlgn="auto">
              <a:spcBef>
                <a:spcPts val="0"/>
              </a:spcBef>
              <a:spcAft>
                <a:spcPts val="0"/>
              </a:spcAft>
            </a:pPr>
            <a:r>
              <a:rPr lang="en-US" sz="42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Marshall University</a:t>
            </a:r>
            <a:br>
              <a:rPr lang="en-US" sz="42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br>
            <a:r>
              <a:rPr lang="en-US" sz="4200" b="1" dirty="0">
                <a:solidFill>
                  <a:prstClr val="black"/>
                </a:solidFill>
                <a:effectLst>
                  <a:outerShdw blurRad="38100" dist="38100" dir="2700000" algn="tl">
                    <a:srgbClr val="000000">
                      <a:alpha val="43137"/>
                    </a:srgbClr>
                  </a:outerShdw>
                </a:effectLst>
                <a:latin typeface="Times New Roman" pitchFamily="18" charset="0"/>
                <a:cs typeface="Times New Roman" pitchFamily="18" charset="0"/>
              </a:rPr>
              <a:t>Learning Landscape Goal</a:t>
            </a:r>
          </a:p>
        </p:txBody>
      </p:sp>
    </p:spTree>
    <p:extLst>
      <p:ext uri="{BB962C8B-B14F-4D97-AF65-F5344CB8AC3E}">
        <p14:creationId xmlns:p14="http://schemas.microsoft.com/office/powerpoint/2010/main" val="304448245"/>
      </p:ext>
    </p:extLst>
  </p:cSld>
  <p:clrMapOvr>
    <a:masterClrMapping/>
  </p:clrMapOvr>
  <p:transition>
    <p:fade/>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2_Kontortema">
  <a:themeElements>
    <a:clrScheme name="Brugerdefineret 6">
      <a:dk1>
        <a:srgbClr val="FFFCF9"/>
      </a:dk1>
      <a:lt1>
        <a:sysClr val="window" lastClr="FFFFFF"/>
      </a:lt1>
      <a:dk2>
        <a:srgbClr val="D7D8D9"/>
      </a:dk2>
      <a:lt2>
        <a:srgbClr val="FFFFFF"/>
      </a:lt2>
      <a:accent1>
        <a:srgbClr val="E6E6E6"/>
      </a:accent1>
      <a:accent2>
        <a:srgbClr val="F9AF18"/>
      </a:accent2>
      <a:accent3>
        <a:srgbClr val="78C5DD"/>
      </a:accent3>
      <a:accent4>
        <a:srgbClr val="0081BE"/>
      </a:accent4>
      <a:accent5>
        <a:srgbClr val="FAB900"/>
      </a:accent5>
      <a:accent6>
        <a:srgbClr val="E7711C"/>
      </a:accent6>
      <a:hlink>
        <a:srgbClr val="7EB220"/>
      </a:hlink>
      <a:folHlink>
        <a:srgbClr val="7EB22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07">
  <a:themeElements>
    <a:clrScheme name="">
      <a:dk1>
        <a:srgbClr val="C0C0C0"/>
      </a:dk1>
      <a:lt1>
        <a:srgbClr val="FFFFFF"/>
      </a:lt1>
      <a:dk2>
        <a:srgbClr val="336699"/>
      </a:dk2>
      <a:lt2>
        <a:srgbClr val="CCECFF"/>
      </a:lt2>
      <a:accent1>
        <a:srgbClr val="FF3399"/>
      </a:accent1>
      <a:accent2>
        <a:srgbClr val="99CCFF"/>
      </a:accent2>
      <a:accent3>
        <a:srgbClr val="ADB8CA"/>
      </a:accent3>
      <a:accent4>
        <a:srgbClr val="DADADA"/>
      </a:accent4>
      <a:accent5>
        <a:srgbClr val="FFADCA"/>
      </a:accent5>
      <a:accent6>
        <a:srgbClr val="8AB9E7"/>
      </a:accent6>
      <a:hlink>
        <a:srgbClr val="FF5050"/>
      </a:hlink>
      <a:folHlink>
        <a:srgbClr val="FFFF99"/>
      </a:folHlink>
    </a:clrScheme>
    <a:fontScheme name="tv">
      <a:majorFont>
        <a:latin typeface="Arial"/>
        <a:ea typeface=""/>
        <a:cs typeface=""/>
      </a:majorFont>
      <a:minorFont>
        <a:latin typeface="Arial"/>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v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tv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tv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tv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tv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tv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tv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tv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tv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tv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tv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tv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tv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tv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tv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tv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4.xml><?xml version="1.0" encoding="utf-8"?>
<a:theme xmlns:a="http://schemas.openxmlformats.org/drawingml/2006/main" name="Pictures_in_3-D_flip_book">
  <a:themeElements>
    <a:clrScheme name="Custom 2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33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mple presentation slides(2)">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6.xml><?xml version="1.0" encoding="utf-8"?>
<a:theme xmlns:a="http://schemas.openxmlformats.org/drawingml/2006/main" name="Animated_radial_list_with_pictur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Unfolding_picture_holders_with_SmartArt_animation_effects">
  <a:themeElements>
    <a:clrScheme name="Custom 2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66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Animated_picture_list_with_color_text_tab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Animated_vertical_list_merging_with_pictures(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themeOverride>
</file>

<file path=docProps/app.xml><?xml version="1.0" encoding="utf-8"?>
<Properties xmlns="http://schemas.openxmlformats.org/officeDocument/2006/extended-properties" xmlns:vt="http://schemas.openxmlformats.org/officeDocument/2006/docPropsVTypes">
  <TotalTime>4758</TotalTime>
  <Words>2129</Words>
  <Application>Microsoft Office PowerPoint</Application>
  <PresentationFormat>On-screen Show (16:9)</PresentationFormat>
  <Paragraphs>227</Paragraphs>
  <Slides>15</Slides>
  <Notes>13</Notes>
  <HiddenSlides>0</HiddenSlides>
  <MMClips>3</MMClips>
  <ScaleCrop>false</ScaleCrop>
  <HeadingPairs>
    <vt:vector size="4" baseType="variant">
      <vt:variant>
        <vt:lpstr>Theme</vt:lpstr>
      </vt:variant>
      <vt:variant>
        <vt:i4>10</vt:i4>
      </vt:variant>
      <vt:variant>
        <vt:lpstr>Slide Titles</vt:lpstr>
      </vt:variant>
      <vt:variant>
        <vt:i4>15</vt:i4>
      </vt:variant>
    </vt:vector>
  </HeadingPairs>
  <TitlesOfParts>
    <vt:vector size="25" baseType="lpstr">
      <vt:lpstr>Default Design</vt:lpstr>
      <vt:lpstr>107</vt:lpstr>
      <vt:lpstr>Aspect</vt:lpstr>
      <vt:lpstr>Pictures_in_3-D_flip_book</vt:lpstr>
      <vt:lpstr>Sample presentation slides(2)</vt:lpstr>
      <vt:lpstr>Animated_radial_list_with_picture</vt:lpstr>
      <vt:lpstr>Unfolding_picture_holders_with_SmartArt_animation_effects</vt:lpstr>
      <vt:lpstr>Animated_picture_list_with_color_text_tabs</vt:lpstr>
      <vt:lpstr>Animated_vertical_list_merging_with_pictures(2)</vt:lpstr>
      <vt:lpstr>2_Kontortema</vt:lpstr>
      <vt:lpstr>PowerPoint Presentation</vt:lpstr>
      <vt:lpstr>Millennials:    Born 1979-1994</vt:lpstr>
      <vt:lpstr>Education Landscape is Changing</vt:lpstr>
      <vt:lpstr>Enabling Education Transformation</vt:lpstr>
      <vt:lpstr>PowerPoint Presentation</vt:lpstr>
      <vt:lpstr>How Many Students are/will be taking classes taught only in classrooms?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adickens</dc:creator>
  <cp:lastModifiedBy>Jan I. Fox</cp:lastModifiedBy>
  <cp:revision>63</cp:revision>
  <dcterms:created xsi:type="dcterms:W3CDTF">2009-04-17T15:39:49Z</dcterms:created>
  <dcterms:modified xsi:type="dcterms:W3CDTF">2011-10-07T13:11:42Z</dcterms:modified>
</cp:coreProperties>
</file>