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1" r:id="rId2"/>
    <p:sldMasterId id="2147483733" r:id="rId3"/>
  </p:sldMasterIdLst>
  <p:notesMasterIdLst>
    <p:notesMasterId r:id="rId5"/>
  </p:notesMasterIdLst>
  <p:handoutMasterIdLst>
    <p:handoutMasterId r:id="rId6"/>
  </p:handoutMasterIdLst>
  <p:sldIdLst>
    <p:sldId id="256" r:id="rId4"/>
  </p:sldIdLst>
  <p:sldSz cx="51206400" cy="38404800"/>
  <p:notesSz cx="6950075" cy="9236075"/>
  <p:defaultTextStyle>
    <a:defPPr>
      <a:defRPr lang="en-US"/>
    </a:defPPr>
    <a:lvl1pPr algn="l" rtl="0" fontAlgn="base">
      <a:spcBef>
        <a:spcPct val="0"/>
      </a:spcBef>
      <a:spcAft>
        <a:spcPct val="0"/>
      </a:spcAft>
      <a:defRPr sz="3601" kern="1200">
        <a:solidFill>
          <a:schemeClr val="tx1"/>
        </a:solidFill>
        <a:latin typeface="Arial Narrow" pitchFamily="34" charset="0"/>
        <a:ea typeface="ＭＳ Ｐゴシック" pitchFamily="34" charset="-128"/>
        <a:cs typeface="+mn-cs"/>
      </a:defRPr>
    </a:lvl1pPr>
    <a:lvl2pPr marL="696108" indent="-86750" algn="l" rtl="0" fontAlgn="base">
      <a:spcBef>
        <a:spcPct val="0"/>
      </a:spcBef>
      <a:spcAft>
        <a:spcPct val="0"/>
      </a:spcAft>
      <a:defRPr sz="3601" kern="1200">
        <a:solidFill>
          <a:schemeClr val="tx1"/>
        </a:solidFill>
        <a:latin typeface="Arial Narrow" pitchFamily="34" charset="0"/>
        <a:ea typeface="ＭＳ Ｐゴシック" pitchFamily="34" charset="-128"/>
        <a:cs typeface="+mn-cs"/>
      </a:defRPr>
    </a:lvl2pPr>
    <a:lvl3pPr marL="1392210" indent="-173499" algn="l" rtl="0" fontAlgn="base">
      <a:spcBef>
        <a:spcPct val="0"/>
      </a:spcBef>
      <a:spcAft>
        <a:spcPct val="0"/>
      </a:spcAft>
      <a:defRPr sz="3601" kern="1200">
        <a:solidFill>
          <a:schemeClr val="tx1"/>
        </a:solidFill>
        <a:latin typeface="Arial Narrow" pitchFamily="34" charset="0"/>
        <a:ea typeface="ＭＳ Ｐゴシック" pitchFamily="34" charset="-128"/>
        <a:cs typeface="+mn-cs"/>
      </a:defRPr>
    </a:lvl3pPr>
    <a:lvl4pPr marL="2088313" indent="-260249" algn="l" rtl="0" fontAlgn="base">
      <a:spcBef>
        <a:spcPct val="0"/>
      </a:spcBef>
      <a:spcAft>
        <a:spcPct val="0"/>
      </a:spcAft>
      <a:defRPr sz="3601" kern="1200">
        <a:solidFill>
          <a:schemeClr val="tx1"/>
        </a:solidFill>
        <a:latin typeface="Arial Narrow" pitchFamily="34" charset="0"/>
        <a:ea typeface="ＭＳ Ｐゴシック" pitchFamily="34" charset="-128"/>
        <a:cs typeface="+mn-cs"/>
      </a:defRPr>
    </a:lvl4pPr>
    <a:lvl5pPr marL="2784421" indent="-346993" algn="l" rtl="0" fontAlgn="base">
      <a:spcBef>
        <a:spcPct val="0"/>
      </a:spcBef>
      <a:spcAft>
        <a:spcPct val="0"/>
      </a:spcAft>
      <a:defRPr sz="3601" kern="1200">
        <a:solidFill>
          <a:schemeClr val="tx1"/>
        </a:solidFill>
        <a:latin typeface="Arial Narrow" pitchFamily="34" charset="0"/>
        <a:ea typeface="ＭＳ Ｐゴシック" pitchFamily="34" charset="-128"/>
        <a:cs typeface="+mn-cs"/>
      </a:defRPr>
    </a:lvl5pPr>
    <a:lvl6pPr marL="3046781" algn="l" defTabSz="1218711" rtl="0" eaLnBrk="1" latinLnBrk="0" hangingPunct="1">
      <a:defRPr sz="3601" kern="1200">
        <a:solidFill>
          <a:schemeClr val="tx1"/>
        </a:solidFill>
        <a:latin typeface="Arial Narrow" pitchFamily="34" charset="0"/>
        <a:ea typeface="ＭＳ Ｐゴシック" pitchFamily="34" charset="-128"/>
        <a:cs typeface="+mn-cs"/>
      </a:defRPr>
    </a:lvl6pPr>
    <a:lvl7pPr marL="3656139" algn="l" defTabSz="1218711" rtl="0" eaLnBrk="1" latinLnBrk="0" hangingPunct="1">
      <a:defRPr sz="3601" kern="1200">
        <a:solidFill>
          <a:schemeClr val="tx1"/>
        </a:solidFill>
        <a:latin typeface="Arial Narrow" pitchFamily="34" charset="0"/>
        <a:ea typeface="ＭＳ Ｐゴシック" pitchFamily="34" charset="-128"/>
        <a:cs typeface="+mn-cs"/>
      </a:defRPr>
    </a:lvl7pPr>
    <a:lvl8pPr marL="4265492" algn="l" defTabSz="1218711" rtl="0" eaLnBrk="1" latinLnBrk="0" hangingPunct="1">
      <a:defRPr sz="3601" kern="1200">
        <a:solidFill>
          <a:schemeClr val="tx1"/>
        </a:solidFill>
        <a:latin typeface="Arial Narrow" pitchFamily="34" charset="0"/>
        <a:ea typeface="ＭＳ Ｐゴシック" pitchFamily="34" charset="-128"/>
        <a:cs typeface="+mn-cs"/>
      </a:defRPr>
    </a:lvl8pPr>
    <a:lvl9pPr marL="4874850" algn="l" defTabSz="1218711" rtl="0" eaLnBrk="1" latinLnBrk="0" hangingPunct="1">
      <a:defRPr sz="3601" kern="1200">
        <a:solidFill>
          <a:schemeClr val="tx1"/>
        </a:solidFill>
        <a:latin typeface="Arial Narrow"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5068" userDrawn="1">
          <p15:clr>
            <a:srgbClr val="A4A3A4"/>
          </p15:clr>
        </p15:guide>
        <p15:guide id="2" orient="horz" pos="21588" userDrawn="1">
          <p15:clr>
            <a:srgbClr val="A4A3A4"/>
          </p15:clr>
        </p15:guide>
        <p15:guide id="3" pos="1658" userDrawn="1">
          <p15:clr>
            <a:srgbClr val="A4A3A4"/>
          </p15:clr>
        </p15:guide>
        <p15:guide id="4" pos="10965" userDrawn="1">
          <p15:clr>
            <a:srgbClr val="A4A3A4"/>
          </p15:clr>
        </p15:guide>
        <p15:guide id="5" pos="11452" userDrawn="1">
          <p15:clr>
            <a:srgbClr val="A4A3A4"/>
          </p15:clr>
        </p15:guide>
        <p15:guide id="6" pos="30554" userDrawn="1">
          <p15:clr>
            <a:srgbClr val="A4A3A4"/>
          </p15:clr>
        </p15:guide>
        <p15:guide id="7" pos="20759" userDrawn="1">
          <p15:clr>
            <a:srgbClr val="A4A3A4"/>
          </p15:clr>
        </p15:guide>
        <p15:guide id="8" pos="212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2"/>
    <a:srgbClr val="009900"/>
    <a:srgbClr val="B2B2B2"/>
    <a:srgbClr val="3399FF"/>
    <a:srgbClr val="0066FF"/>
    <a:srgbClr val="FF9900"/>
    <a:srgbClr val="CC0000"/>
    <a:srgbClr val="993300"/>
    <a:srgbClr val="FFFF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118" autoAdjust="0"/>
    <p:restoredTop sz="94660"/>
  </p:normalViewPr>
  <p:slideViewPr>
    <p:cSldViewPr snapToGrid="0" snapToObjects="1">
      <p:cViewPr>
        <p:scale>
          <a:sx n="50" d="100"/>
          <a:sy n="50" d="100"/>
        </p:scale>
        <p:origin x="-7074" y="-2934"/>
      </p:cViewPr>
      <p:guideLst>
        <p:guide orient="horz" pos="5068"/>
        <p:guide orient="horz" pos="21588"/>
        <p:guide pos="1658"/>
        <p:guide pos="10965"/>
        <p:guide pos="11452"/>
        <p:guide pos="30554"/>
        <p:guide pos="20759"/>
        <p:guide pos="2124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Rectangle 2"/>
          <p:cNvSpPr>
            <a:spLocks noGrp="1" noChangeArrowheads="1"/>
          </p:cNvSpPr>
          <p:nvPr>
            <p:ph type="hdr" sz="quarter"/>
          </p:nvPr>
        </p:nvSpPr>
        <p:spPr bwMode="auto">
          <a:xfrm>
            <a:off x="0"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230403" name="Rectangle 3"/>
          <p:cNvSpPr>
            <a:spLocks noGrp="1" noChangeArrowheads="1"/>
          </p:cNvSpPr>
          <p:nvPr>
            <p:ph type="dt" sz="quarter" idx="1"/>
          </p:nvPr>
        </p:nvSpPr>
        <p:spPr bwMode="auto">
          <a:xfrm>
            <a:off x="3936647"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algn="r" defTabSz="925011">
              <a:defRPr sz="1300">
                <a:latin typeface="Arial" pitchFamily="-105" charset="-52"/>
                <a:ea typeface="+mn-ea"/>
              </a:defRPr>
            </a:lvl1pPr>
          </a:lstStyle>
          <a:p>
            <a:pPr>
              <a:defRPr/>
            </a:pPr>
            <a:endParaRPr lang="en-US" dirty="0"/>
          </a:p>
        </p:txBody>
      </p:sp>
      <p:sp>
        <p:nvSpPr>
          <p:cNvPr id="230404" name="Rectangle 4"/>
          <p:cNvSpPr>
            <a:spLocks noGrp="1" noChangeArrowheads="1"/>
          </p:cNvSpPr>
          <p:nvPr>
            <p:ph type="ftr" sz="quarter" idx="2"/>
          </p:nvPr>
        </p:nvSpPr>
        <p:spPr bwMode="auto">
          <a:xfrm>
            <a:off x="0"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230405" name="Rectangle 5"/>
          <p:cNvSpPr>
            <a:spLocks noGrp="1" noChangeArrowheads="1"/>
          </p:cNvSpPr>
          <p:nvPr>
            <p:ph type="sldNum" sz="quarter" idx="3"/>
          </p:nvPr>
        </p:nvSpPr>
        <p:spPr bwMode="auto">
          <a:xfrm>
            <a:off x="3936647"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algn="r" defTabSz="925011">
              <a:defRPr sz="1300" smtClean="0">
                <a:latin typeface="Arial" charset="0"/>
                <a:ea typeface="ＭＳ Ｐゴシック" pitchFamily="-105" charset="-128"/>
              </a:defRPr>
            </a:lvl1pPr>
          </a:lstStyle>
          <a:p>
            <a:pPr>
              <a:defRPr/>
            </a:pPr>
            <a:fld id="{A4F5ABEB-ED3F-49CC-9225-F88FAB5EB61C}" type="slidenum">
              <a:rPr lang="en-US"/>
              <a:pPr>
                <a:defRPr/>
              </a:pPr>
              <a:t>‹#›</a:t>
            </a:fld>
            <a:endParaRPr lang="en-US" dirty="0"/>
          </a:p>
        </p:txBody>
      </p:sp>
    </p:spTree>
    <p:extLst>
      <p:ext uri="{BB962C8B-B14F-4D97-AF65-F5344CB8AC3E}">
        <p14:creationId xmlns:p14="http://schemas.microsoft.com/office/powerpoint/2010/main" val="1677193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150531" name="Rectangle 3"/>
          <p:cNvSpPr>
            <a:spLocks noGrp="1" noChangeArrowheads="1"/>
          </p:cNvSpPr>
          <p:nvPr>
            <p:ph type="dt" idx="1"/>
          </p:nvPr>
        </p:nvSpPr>
        <p:spPr bwMode="auto">
          <a:xfrm>
            <a:off x="3936647" y="0"/>
            <a:ext cx="3011875" cy="461206"/>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lvl1pPr algn="r" defTabSz="925011">
              <a:defRPr sz="1300">
                <a:latin typeface="Arial" pitchFamily="-105" charset="-52"/>
                <a:ea typeface="+mn-ea"/>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65225" y="693738"/>
            <a:ext cx="4618038" cy="3463925"/>
          </a:xfrm>
          <a:prstGeom prst="rect">
            <a:avLst/>
          </a:prstGeom>
          <a:noFill/>
          <a:ln w="9525">
            <a:solidFill>
              <a:srgbClr val="000000"/>
            </a:solidFill>
            <a:miter lim="800000"/>
            <a:headEnd/>
            <a:tailEnd/>
          </a:ln>
        </p:spPr>
      </p:sp>
      <p:sp>
        <p:nvSpPr>
          <p:cNvPr id="150533" name="Rectangle 5"/>
          <p:cNvSpPr>
            <a:spLocks noGrp="1" noChangeArrowheads="1"/>
          </p:cNvSpPr>
          <p:nvPr>
            <p:ph type="body" sz="quarter" idx="3"/>
          </p:nvPr>
        </p:nvSpPr>
        <p:spPr bwMode="auto">
          <a:xfrm>
            <a:off x="695287" y="4387641"/>
            <a:ext cx="5559501" cy="4154975"/>
          </a:xfrm>
          <a:prstGeom prst="rect">
            <a:avLst/>
          </a:prstGeom>
          <a:noFill/>
          <a:ln w="9525">
            <a:noFill/>
            <a:miter lim="800000"/>
            <a:headEnd/>
            <a:tailEnd/>
          </a:ln>
          <a:effectLst/>
        </p:spPr>
        <p:txBody>
          <a:bodyPr vert="horz" wrap="square" lIns="92459" tIns="46229" rIns="92459" bIns="4622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defTabSz="925011">
              <a:defRPr sz="1300">
                <a:latin typeface="Arial" pitchFamily="-105" charset="-52"/>
                <a:ea typeface="+mn-ea"/>
              </a:defRPr>
            </a:lvl1pPr>
          </a:lstStyle>
          <a:p>
            <a:pPr>
              <a:defRPr/>
            </a:pPr>
            <a:endParaRPr lang="en-US" dirty="0"/>
          </a:p>
        </p:txBody>
      </p:sp>
      <p:sp>
        <p:nvSpPr>
          <p:cNvPr id="150535" name="Rectangle 7"/>
          <p:cNvSpPr>
            <a:spLocks noGrp="1" noChangeArrowheads="1"/>
          </p:cNvSpPr>
          <p:nvPr>
            <p:ph type="sldNum" sz="quarter" idx="5"/>
          </p:nvPr>
        </p:nvSpPr>
        <p:spPr bwMode="auto">
          <a:xfrm>
            <a:off x="3936647" y="8771982"/>
            <a:ext cx="3011875" cy="462443"/>
          </a:xfrm>
          <a:prstGeom prst="rect">
            <a:avLst/>
          </a:prstGeom>
          <a:noFill/>
          <a:ln w="9525">
            <a:noFill/>
            <a:miter lim="800000"/>
            <a:headEnd/>
            <a:tailEnd/>
          </a:ln>
          <a:effectLst/>
        </p:spPr>
        <p:txBody>
          <a:bodyPr vert="horz" wrap="square" lIns="92459" tIns="46229" rIns="92459" bIns="46229" numCol="1" anchor="b" anchorCtr="0" compatLnSpc="1">
            <a:prstTxWarp prst="textNoShape">
              <a:avLst/>
            </a:prstTxWarp>
          </a:bodyPr>
          <a:lstStyle>
            <a:lvl1pPr algn="r" defTabSz="925011">
              <a:defRPr sz="1300" smtClean="0">
                <a:latin typeface="Arial" charset="0"/>
                <a:ea typeface="ＭＳ Ｐゴシック" pitchFamily="-105" charset="-128"/>
              </a:defRPr>
            </a:lvl1pPr>
          </a:lstStyle>
          <a:p>
            <a:pPr>
              <a:defRPr/>
            </a:pPr>
            <a:fld id="{927DBF06-C166-443C-A9A6-CA630146C655}" type="slidenum">
              <a:rPr lang="en-US"/>
              <a:pPr>
                <a:defRPr/>
              </a:pPr>
              <a:t>‹#›</a:t>
            </a:fld>
            <a:endParaRPr lang="en-US" dirty="0"/>
          </a:p>
        </p:txBody>
      </p:sp>
    </p:spTree>
    <p:extLst>
      <p:ext uri="{BB962C8B-B14F-4D97-AF65-F5344CB8AC3E}">
        <p14:creationId xmlns:p14="http://schemas.microsoft.com/office/powerpoint/2010/main" val="2485179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865" kern="1200">
        <a:solidFill>
          <a:schemeClr val="tx1"/>
        </a:solidFill>
        <a:latin typeface="Arial" charset="0"/>
        <a:ea typeface="ＭＳ Ｐゴシック" pitchFamily="-105" charset="-128"/>
        <a:cs typeface="ＭＳ Ｐゴシック" pitchFamily="-105" charset="-128"/>
      </a:defRPr>
    </a:lvl1pPr>
    <a:lvl2pPr marL="696108" algn="l" rtl="0" eaLnBrk="0" fontAlgn="base" hangingPunct="0">
      <a:spcBef>
        <a:spcPct val="30000"/>
      </a:spcBef>
      <a:spcAft>
        <a:spcPct val="0"/>
      </a:spcAft>
      <a:defRPr sz="1865" kern="1200">
        <a:solidFill>
          <a:schemeClr val="tx1"/>
        </a:solidFill>
        <a:latin typeface="Arial" charset="0"/>
        <a:ea typeface="ＭＳ Ｐゴシック" charset="-128"/>
        <a:cs typeface="+mn-cs"/>
      </a:defRPr>
    </a:lvl2pPr>
    <a:lvl3pPr marL="1392210" algn="l" rtl="0" eaLnBrk="0" fontAlgn="base" hangingPunct="0">
      <a:spcBef>
        <a:spcPct val="30000"/>
      </a:spcBef>
      <a:spcAft>
        <a:spcPct val="0"/>
      </a:spcAft>
      <a:defRPr sz="1865" kern="1200">
        <a:solidFill>
          <a:schemeClr val="tx1"/>
        </a:solidFill>
        <a:latin typeface="Arial" charset="0"/>
        <a:ea typeface="ＭＳ Ｐゴシック" charset="-128"/>
        <a:cs typeface="+mn-cs"/>
      </a:defRPr>
    </a:lvl3pPr>
    <a:lvl4pPr marL="2088313" algn="l" rtl="0" eaLnBrk="0" fontAlgn="base" hangingPunct="0">
      <a:spcBef>
        <a:spcPct val="30000"/>
      </a:spcBef>
      <a:spcAft>
        <a:spcPct val="0"/>
      </a:spcAft>
      <a:defRPr sz="1865" kern="1200">
        <a:solidFill>
          <a:schemeClr val="tx1"/>
        </a:solidFill>
        <a:latin typeface="Arial" charset="0"/>
        <a:ea typeface="ＭＳ Ｐゴシック" charset="-128"/>
        <a:cs typeface="+mn-cs"/>
      </a:defRPr>
    </a:lvl4pPr>
    <a:lvl5pPr marL="2784421" algn="l" rtl="0" eaLnBrk="0" fontAlgn="base" hangingPunct="0">
      <a:spcBef>
        <a:spcPct val="30000"/>
      </a:spcBef>
      <a:spcAft>
        <a:spcPct val="0"/>
      </a:spcAft>
      <a:defRPr sz="1865" kern="1200">
        <a:solidFill>
          <a:schemeClr val="tx1"/>
        </a:solidFill>
        <a:latin typeface="Arial" charset="0"/>
        <a:ea typeface="ＭＳ Ｐゴシック" charset="-128"/>
        <a:cs typeface="+mn-cs"/>
      </a:defRPr>
    </a:lvl5pPr>
    <a:lvl6pPr marL="3482472" algn="l" defTabSz="696494" rtl="0" eaLnBrk="1" latinLnBrk="0" hangingPunct="1">
      <a:defRPr sz="1865" kern="1200">
        <a:solidFill>
          <a:schemeClr val="tx1"/>
        </a:solidFill>
        <a:latin typeface="+mn-lt"/>
        <a:ea typeface="+mn-ea"/>
        <a:cs typeface="+mn-cs"/>
      </a:defRPr>
    </a:lvl6pPr>
    <a:lvl7pPr marL="4178966" algn="l" defTabSz="696494" rtl="0" eaLnBrk="1" latinLnBrk="0" hangingPunct="1">
      <a:defRPr sz="1865" kern="1200">
        <a:solidFill>
          <a:schemeClr val="tx1"/>
        </a:solidFill>
        <a:latin typeface="+mn-lt"/>
        <a:ea typeface="+mn-ea"/>
        <a:cs typeface="+mn-cs"/>
      </a:defRPr>
    </a:lvl7pPr>
    <a:lvl8pPr marL="4875461" algn="l" defTabSz="696494" rtl="0" eaLnBrk="1" latinLnBrk="0" hangingPunct="1">
      <a:defRPr sz="1865" kern="1200">
        <a:solidFill>
          <a:schemeClr val="tx1"/>
        </a:solidFill>
        <a:latin typeface="+mn-lt"/>
        <a:ea typeface="+mn-ea"/>
        <a:cs typeface="+mn-cs"/>
      </a:defRPr>
    </a:lvl8pPr>
    <a:lvl9pPr marL="5571955" algn="l" defTabSz="696494" rtl="0" eaLnBrk="1" latinLnBrk="0" hangingPunct="1">
      <a:defRPr sz="186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887681DF-B5CB-42F3-A109-91483332C023}" type="slidenum">
              <a:rPr lang="en-US">
                <a:latin typeface="Arial" pitchFamily="34" charset="0"/>
                <a:ea typeface="ＭＳ Ｐゴシック" pitchFamily="34" charset="-128"/>
              </a:rPr>
              <a:pPr/>
              <a:t>1</a:t>
            </a:fld>
            <a:endParaRPr lang="en-US" dirty="0">
              <a:latin typeface="Arial" pitchFamily="34" charset="0"/>
              <a:ea typeface="ＭＳ Ｐゴシック" pitchFamily="34" charset="-128"/>
            </a:endParaRPr>
          </a:p>
        </p:txBody>
      </p:sp>
      <p:sp>
        <p:nvSpPr>
          <p:cNvPr id="6147" name="Rectangle 2"/>
          <p:cNvSpPr>
            <a:spLocks noGrp="1" noRot="1" noChangeAspect="1" noChangeArrowheads="1" noTextEdit="1"/>
          </p:cNvSpPr>
          <p:nvPr>
            <p:ph type="sldImg"/>
          </p:nvPr>
        </p:nvSpPr>
        <p:spPr>
          <a:xfrm>
            <a:off x="1165225" y="693738"/>
            <a:ext cx="4618038" cy="3463925"/>
          </a:xfrm>
          <a:ln/>
        </p:spPr>
      </p:sp>
      <p:sp>
        <p:nvSpPr>
          <p:cNvPr id="6148"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2659568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993" y="11931113"/>
            <a:ext cx="43524426" cy="8230690"/>
          </a:xfrm>
        </p:spPr>
        <p:txBody>
          <a:bodyPr/>
          <a:lstStyle/>
          <a:p>
            <a:r>
              <a:rPr lang="en-US"/>
              <a:t>Click to edit Master title style</a:t>
            </a:r>
          </a:p>
        </p:txBody>
      </p:sp>
      <p:sp>
        <p:nvSpPr>
          <p:cNvPr id="3" name="Subtitle 2"/>
          <p:cNvSpPr>
            <a:spLocks noGrp="1"/>
          </p:cNvSpPr>
          <p:nvPr>
            <p:ph type="subTitle" idx="1"/>
          </p:nvPr>
        </p:nvSpPr>
        <p:spPr>
          <a:xfrm>
            <a:off x="7681982" y="21762211"/>
            <a:ext cx="35842447" cy="9815859"/>
          </a:xfrm>
        </p:spPr>
        <p:txBody>
          <a:bodyPr/>
          <a:lstStyle>
            <a:lvl1pPr marL="0" indent="0" algn="ctr">
              <a:buNone/>
              <a:defRPr/>
            </a:lvl1pPr>
            <a:lvl2pPr marL="342989" indent="0" algn="ctr">
              <a:buNone/>
              <a:defRPr/>
            </a:lvl2pPr>
            <a:lvl3pPr marL="685983" indent="0" algn="ctr">
              <a:buNone/>
              <a:defRPr/>
            </a:lvl3pPr>
            <a:lvl4pPr marL="1028978" indent="0" algn="ctr">
              <a:buNone/>
              <a:defRPr/>
            </a:lvl4pPr>
            <a:lvl5pPr marL="1371966" indent="0" algn="ctr">
              <a:buNone/>
              <a:defRPr/>
            </a:lvl5pPr>
            <a:lvl6pPr marL="1714955" indent="0" algn="ctr">
              <a:buNone/>
              <a:defRPr/>
            </a:lvl6pPr>
            <a:lvl7pPr marL="2057950" indent="0" algn="ctr">
              <a:buNone/>
              <a:defRPr/>
            </a:lvl7pPr>
            <a:lvl8pPr marL="2400938" indent="0" algn="ctr">
              <a:buNone/>
              <a:defRPr/>
            </a:lvl8pPr>
            <a:lvl9pPr marL="2743933"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97953" y="1485257"/>
            <a:ext cx="12234258" cy="36084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2918" y="1485257"/>
            <a:ext cx="36488256" cy="36084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993" y="11931113"/>
            <a:ext cx="43524426" cy="8230690"/>
          </a:xfrm>
        </p:spPr>
        <p:txBody>
          <a:bodyPr/>
          <a:lstStyle/>
          <a:p>
            <a:r>
              <a:rPr lang="en-US"/>
              <a:t>Click to edit Master title style</a:t>
            </a:r>
          </a:p>
        </p:txBody>
      </p:sp>
      <p:sp>
        <p:nvSpPr>
          <p:cNvPr id="3" name="Subtitle 2"/>
          <p:cNvSpPr>
            <a:spLocks noGrp="1"/>
          </p:cNvSpPr>
          <p:nvPr>
            <p:ph type="subTitle" idx="1"/>
          </p:nvPr>
        </p:nvSpPr>
        <p:spPr>
          <a:xfrm>
            <a:off x="7681982" y="21762211"/>
            <a:ext cx="35842447" cy="9815859"/>
          </a:xfrm>
        </p:spPr>
        <p:txBody>
          <a:bodyPr/>
          <a:lstStyle>
            <a:lvl1pPr marL="0" indent="0" algn="ctr">
              <a:buNone/>
              <a:defRPr/>
            </a:lvl1pPr>
            <a:lvl2pPr marL="342989" indent="0" algn="ctr">
              <a:buNone/>
              <a:defRPr/>
            </a:lvl2pPr>
            <a:lvl3pPr marL="685983" indent="0" algn="ctr">
              <a:buNone/>
              <a:defRPr/>
            </a:lvl3pPr>
            <a:lvl4pPr marL="1028978" indent="0" algn="ctr">
              <a:buNone/>
              <a:defRPr/>
            </a:lvl4pPr>
            <a:lvl5pPr marL="1371966" indent="0" algn="ctr">
              <a:buNone/>
              <a:defRPr/>
            </a:lvl5pPr>
            <a:lvl6pPr marL="1714955" indent="0" algn="ctr">
              <a:buNone/>
              <a:defRPr/>
            </a:lvl6pPr>
            <a:lvl7pPr marL="2057950" indent="0" algn="ctr">
              <a:buNone/>
              <a:defRPr/>
            </a:lvl7pPr>
            <a:lvl8pPr marL="2400938" indent="0" algn="ctr">
              <a:buNone/>
              <a:defRPr/>
            </a:lvl8pPr>
            <a:lvl9pPr marL="2743933"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227" y="24678517"/>
            <a:ext cx="43526678" cy="7627782"/>
          </a:xfrm>
        </p:spPr>
        <p:txBody>
          <a:bodyPr anchor="t"/>
          <a:lstStyle>
            <a:lvl1pPr algn="l">
              <a:defRPr sz="3018" b="1" cap="all"/>
            </a:lvl1pPr>
          </a:lstStyle>
          <a:p>
            <a:r>
              <a:rPr lang="en-US"/>
              <a:t>Click to edit Master title style</a:t>
            </a:r>
          </a:p>
        </p:txBody>
      </p:sp>
      <p:sp>
        <p:nvSpPr>
          <p:cNvPr id="3" name="Text Placeholder 2"/>
          <p:cNvSpPr>
            <a:spLocks noGrp="1"/>
          </p:cNvSpPr>
          <p:nvPr>
            <p:ph type="body" idx="1"/>
          </p:nvPr>
        </p:nvSpPr>
        <p:spPr>
          <a:xfrm>
            <a:off x="4044227" y="16276781"/>
            <a:ext cx="43526678" cy="8401736"/>
          </a:xfrm>
        </p:spPr>
        <p:txBody>
          <a:bodyPr anchor="b"/>
          <a:lstStyle>
            <a:lvl1pPr marL="0" indent="0">
              <a:buNone/>
              <a:defRPr sz="1506"/>
            </a:lvl1pPr>
            <a:lvl2pPr marL="342989" indent="0">
              <a:buNone/>
              <a:defRPr sz="1378"/>
            </a:lvl2pPr>
            <a:lvl3pPr marL="685983" indent="0">
              <a:buNone/>
              <a:defRPr sz="1182"/>
            </a:lvl3pPr>
            <a:lvl4pPr marL="1028978" indent="0">
              <a:buNone/>
              <a:defRPr sz="1053"/>
            </a:lvl4pPr>
            <a:lvl5pPr marL="1371966" indent="0">
              <a:buNone/>
              <a:defRPr sz="1053"/>
            </a:lvl5pPr>
            <a:lvl6pPr marL="1714955" indent="0">
              <a:buNone/>
              <a:defRPr sz="1053"/>
            </a:lvl6pPr>
            <a:lvl7pPr marL="2057950" indent="0">
              <a:buNone/>
              <a:defRPr sz="1053"/>
            </a:lvl7pPr>
            <a:lvl8pPr marL="2400938" indent="0">
              <a:buNone/>
              <a:defRPr sz="1053"/>
            </a:lvl8pPr>
            <a:lvl9pPr marL="2743933" indent="0">
              <a:buNone/>
              <a:defRPr sz="1053"/>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397" y="5605687"/>
            <a:ext cx="24502391" cy="31964201"/>
          </a:xfrm>
        </p:spPr>
        <p:txBody>
          <a:bodyPr/>
          <a:lstStyle>
            <a:lvl1pPr>
              <a:defRPr sz="2100"/>
            </a:lvl1pPr>
            <a:lvl2pPr>
              <a:defRPr sz="1770"/>
            </a:lvl2pPr>
            <a:lvl3pPr>
              <a:defRPr sz="1506"/>
            </a:lvl3pPr>
            <a:lvl4pPr>
              <a:defRPr sz="1378"/>
            </a:lvl4pPr>
            <a:lvl5pPr>
              <a:defRPr sz="1378"/>
            </a:lvl5pPr>
            <a:lvl6pPr>
              <a:defRPr sz="1378"/>
            </a:lvl6pPr>
            <a:lvl7pPr>
              <a:defRPr sz="1378"/>
            </a:lvl7pPr>
            <a:lvl8pPr>
              <a:defRPr sz="1378"/>
            </a:lvl8pPr>
            <a:lvl9pPr>
              <a:defRPr sz="13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527564" y="5605687"/>
            <a:ext cx="24504642" cy="31964201"/>
          </a:xfrm>
        </p:spPr>
        <p:txBody>
          <a:bodyPr/>
          <a:lstStyle>
            <a:lvl1pPr>
              <a:defRPr sz="2100"/>
            </a:lvl1pPr>
            <a:lvl2pPr>
              <a:defRPr sz="1770"/>
            </a:lvl2pPr>
            <a:lvl3pPr>
              <a:defRPr sz="1506"/>
            </a:lvl3pPr>
            <a:lvl4pPr>
              <a:defRPr sz="1378"/>
            </a:lvl4pPr>
            <a:lvl5pPr>
              <a:defRPr sz="1378"/>
            </a:lvl5pPr>
            <a:lvl6pPr>
              <a:defRPr sz="1378"/>
            </a:lvl6pPr>
            <a:lvl7pPr>
              <a:defRPr sz="1378"/>
            </a:lvl7pPr>
            <a:lvl8pPr>
              <a:defRPr sz="1378"/>
            </a:lvl8pPr>
            <a:lvl9pPr>
              <a:defRPr sz="13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65" y="1537757"/>
            <a:ext cx="46085082" cy="640164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64" y="8596507"/>
            <a:ext cx="22623670" cy="3583569"/>
          </a:xfrm>
        </p:spPr>
        <p:txBody>
          <a:bodyPr anchor="b"/>
          <a:lstStyle>
            <a:lvl1pPr marL="0" indent="0">
              <a:buNone/>
              <a:defRPr sz="1770" b="1"/>
            </a:lvl1pPr>
            <a:lvl2pPr marL="342989" indent="0">
              <a:buNone/>
              <a:defRPr sz="1506" b="1"/>
            </a:lvl2pPr>
            <a:lvl3pPr marL="685983" indent="0">
              <a:buNone/>
              <a:defRPr sz="1378" b="1"/>
            </a:lvl3pPr>
            <a:lvl4pPr marL="1028978" indent="0">
              <a:buNone/>
              <a:defRPr sz="1182" b="1"/>
            </a:lvl4pPr>
            <a:lvl5pPr marL="1371966" indent="0">
              <a:buNone/>
              <a:defRPr sz="1182" b="1"/>
            </a:lvl5pPr>
            <a:lvl6pPr marL="1714955" indent="0">
              <a:buNone/>
              <a:defRPr sz="1182" b="1"/>
            </a:lvl6pPr>
            <a:lvl7pPr marL="2057950" indent="0">
              <a:buNone/>
              <a:defRPr sz="1182" b="1"/>
            </a:lvl7pPr>
            <a:lvl8pPr marL="2400938" indent="0">
              <a:buNone/>
              <a:defRPr sz="1182" b="1"/>
            </a:lvl8pPr>
            <a:lvl9pPr marL="2743933" indent="0">
              <a:buNone/>
              <a:defRPr sz="1182" b="1"/>
            </a:lvl9pPr>
          </a:lstStyle>
          <a:p>
            <a:pPr lvl="0"/>
            <a:r>
              <a:rPr lang="en-US"/>
              <a:t>Click to edit Master text styles</a:t>
            </a:r>
          </a:p>
        </p:txBody>
      </p:sp>
      <p:sp>
        <p:nvSpPr>
          <p:cNvPr id="4" name="Content Placeholder 3"/>
          <p:cNvSpPr>
            <a:spLocks noGrp="1"/>
          </p:cNvSpPr>
          <p:nvPr>
            <p:ph sz="half" idx="2"/>
          </p:nvPr>
        </p:nvSpPr>
        <p:spPr>
          <a:xfrm>
            <a:off x="2560664" y="12180062"/>
            <a:ext cx="22623670" cy="22126328"/>
          </a:xfrm>
        </p:spPr>
        <p:txBody>
          <a:bodyPr/>
          <a:lstStyle>
            <a:lvl1pPr>
              <a:defRPr sz="1770"/>
            </a:lvl1pPr>
            <a:lvl2pPr>
              <a:defRPr sz="1506"/>
            </a:lvl2pPr>
            <a:lvl3pPr>
              <a:defRPr sz="1378"/>
            </a:lvl3pPr>
            <a:lvl4pPr>
              <a:defRPr sz="1182"/>
            </a:lvl4pPr>
            <a:lvl5pPr>
              <a:defRPr sz="1182"/>
            </a:lvl5pPr>
            <a:lvl6pPr>
              <a:defRPr sz="1182"/>
            </a:lvl6pPr>
            <a:lvl7pPr>
              <a:defRPr sz="1182"/>
            </a:lvl7pPr>
            <a:lvl8pPr>
              <a:defRPr sz="1182"/>
            </a:lvl8pPr>
            <a:lvl9pPr>
              <a:defRPr sz="11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3042" y="8596507"/>
            <a:ext cx="22632702" cy="3583569"/>
          </a:xfrm>
        </p:spPr>
        <p:txBody>
          <a:bodyPr anchor="b"/>
          <a:lstStyle>
            <a:lvl1pPr marL="0" indent="0">
              <a:buNone/>
              <a:defRPr sz="1770" b="1"/>
            </a:lvl1pPr>
            <a:lvl2pPr marL="342989" indent="0">
              <a:buNone/>
              <a:defRPr sz="1506" b="1"/>
            </a:lvl2pPr>
            <a:lvl3pPr marL="685983" indent="0">
              <a:buNone/>
              <a:defRPr sz="1378" b="1"/>
            </a:lvl3pPr>
            <a:lvl4pPr marL="1028978" indent="0">
              <a:buNone/>
              <a:defRPr sz="1182" b="1"/>
            </a:lvl4pPr>
            <a:lvl5pPr marL="1371966" indent="0">
              <a:buNone/>
              <a:defRPr sz="1182" b="1"/>
            </a:lvl5pPr>
            <a:lvl6pPr marL="1714955" indent="0">
              <a:buNone/>
              <a:defRPr sz="1182" b="1"/>
            </a:lvl6pPr>
            <a:lvl7pPr marL="2057950" indent="0">
              <a:buNone/>
              <a:defRPr sz="1182" b="1"/>
            </a:lvl7pPr>
            <a:lvl8pPr marL="2400938" indent="0">
              <a:buNone/>
              <a:defRPr sz="1182" b="1"/>
            </a:lvl8pPr>
            <a:lvl9pPr marL="2743933" indent="0">
              <a:buNone/>
              <a:defRPr sz="1182" b="1"/>
            </a:lvl9pPr>
          </a:lstStyle>
          <a:p>
            <a:pPr lvl="0"/>
            <a:r>
              <a:rPr lang="en-US"/>
              <a:t>Click to edit Master text styles</a:t>
            </a:r>
          </a:p>
        </p:txBody>
      </p:sp>
      <p:sp>
        <p:nvSpPr>
          <p:cNvPr id="6" name="Content Placeholder 5"/>
          <p:cNvSpPr>
            <a:spLocks noGrp="1"/>
          </p:cNvSpPr>
          <p:nvPr>
            <p:ph sz="quarter" idx="4"/>
          </p:nvPr>
        </p:nvSpPr>
        <p:spPr>
          <a:xfrm>
            <a:off x="26013042" y="12180062"/>
            <a:ext cx="22632702" cy="22126328"/>
          </a:xfrm>
        </p:spPr>
        <p:txBody>
          <a:bodyPr/>
          <a:lstStyle>
            <a:lvl1pPr>
              <a:defRPr sz="1770"/>
            </a:lvl1pPr>
            <a:lvl2pPr>
              <a:defRPr sz="1506"/>
            </a:lvl2pPr>
            <a:lvl3pPr>
              <a:defRPr sz="1378"/>
            </a:lvl3pPr>
            <a:lvl4pPr>
              <a:defRPr sz="1182"/>
            </a:lvl4pPr>
            <a:lvl5pPr>
              <a:defRPr sz="1182"/>
            </a:lvl5pPr>
            <a:lvl6pPr>
              <a:defRPr sz="1182"/>
            </a:lvl6pPr>
            <a:lvl7pPr>
              <a:defRPr sz="1182"/>
            </a:lvl7pPr>
            <a:lvl8pPr>
              <a:defRPr sz="1182"/>
            </a:lvl8pPr>
            <a:lvl9pPr>
              <a:defRPr sz="11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64" y="1529295"/>
            <a:ext cx="16845254" cy="6506646"/>
          </a:xfrm>
        </p:spPr>
        <p:txBody>
          <a:bodyPr anchor="b"/>
          <a:lstStyle>
            <a:lvl1pPr algn="l">
              <a:defRPr sz="1506" b="1"/>
            </a:lvl1pPr>
          </a:lstStyle>
          <a:p>
            <a:r>
              <a:rPr lang="en-US"/>
              <a:t>Click to edit Master title style</a:t>
            </a:r>
          </a:p>
        </p:txBody>
      </p:sp>
      <p:sp>
        <p:nvSpPr>
          <p:cNvPr id="3" name="Content Placeholder 2"/>
          <p:cNvSpPr>
            <a:spLocks noGrp="1"/>
          </p:cNvSpPr>
          <p:nvPr>
            <p:ph idx="1"/>
          </p:nvPr>
        </p:nvSpPr>
        <p:spPr>
          <a:xfrm>
            <a:off x="20020109" y="1529290"/>
            <a:ext cx="28625638" cy="32777108"/>
          </a:xfrm>
        </p:spPr>
        <p:txBody>
          <a:bodyPr/>
          <a:lstStyle>
            <a:lvl1pPr>
              <a:defRPr sz="2430"/>
            </a:lvl1pPr>
            <a:lvl2pPr>
              <a:defRPr sz="2100"/>
            </a:lvl2pPr>
            <a:lvl3pPr>
              <a:defRPr sz="1770"/>
            </a:lvl3pPr>
            <a:lvl4pPr>
              <a:defRPr sz="1506"/>
            </a:lvl4pPr>
            <a:lvl5pPr>
              <a:defRPr sz="1506"/>
            </a:lvl5pPr>
            <a:lvl6pPr>
              <a:defRPr sz="1506"/>
            </a:lvl6pPr>
            <a:lvl7pPr>
              <a:defRPr sz="1506"/>
            </a:lvl7pPr>
            <a:lvl8pPr>
              <a:defRPr sz="1506"/>
            </a:lvl8pPr>
            <a:lvl9pPr>
              <a:defRPr sz="150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64" y="8035927"/>
            <a:ext cx="16845254" cy="26270462"/>
          </a:xfrm>
        </p:spPr>
        <p:txBody>
          <a:bodyPr/>
          <a:lstStyle>
            <a:lvl1pPr marL="0" indent="0">
              <a:buNone/>
              <a:defRPr sz="1053"/>
            </a:lvl1pPr>
            <a:lvl2pPr marL="342989" indent="0">
              <a:buNone/>
              <a:defRPr sz="918"/>
            </a:lvl2pPr>
            <a:lvl3pPr marL="685983" indent="0">
              <a:buNone/>
              <a:defRPr sz="722"/>
            </a:lvl3pPr>
            <a:lvl4pPr marL="1028978" indent="0">
              <a:buNone/>
              <a:defRPr sz="655"/>
            </a:lvl4pPr>
            <a:lvl5pPr marL="1371966" indent="0">
              <a:buNone/>
              <a:defRPr sz="655"/>
            </a:lvl5pPr>
            <a:lvl6pPr marL="1714955" indent="0">
              <a:buNone/>
              <a:defRPr sz="655"/>
            </a:lvl6pPr>
            <a:lvl7pPr marL="2057950" indent="0">
              <a:buNone/>
              <a:defRPr sz="655"/>
            </a:lvl7pPr>
            <a:lvl8pPr marL="2400938" indent="0">
              <a:buNone/>
              <a:defRPr sz="655"/>
            </a:lvl8pPr>
            <a:lvl9pPr marL="2743933" indent="0">
              <a:buNone/>
              <a:defRPr sz="655"/>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157" y="26883537"/>
            <a:ext cx="30723386" cy="3173727"/>
          </a:xfrm>
        </p:spPr>
        <p:txBody>
          <a:bodyPr anchor="b"/>
          <a:lstStyle>
            <a:lvl1pPr algn="l">
              <a:defRPr sz="1506" b="1"/>
            </a:lvl1pPr>
          </a:lstStyle>
          <a:p>
            <a:r>
              <a:rPr lang="en-US"/>
              <a:t>Click to edit Master title style</a:t>
            </a:r>
          </a:p>
        </p:txBody>
      </p:sp>
      <p:sp>
        <p:nvSpPr>
          <p:cNvPr id="3" name="Picture Placeholder 2"/>
          <p:cNvSpPr>
            <a:spLocks noGrp="1"/>
          </p:cNvSpPr>
          <p:nvPr>
            <p:ph type="pic" idx="1"/>
          </p:nvPr>
        </p:nvSpPr>
        <p:spPr>
          <a:xfrm>
            <a:off x="10037157" y="3431148"/>
            <a:ext cx="30723386" cy="23042544"/>
          </a:xfrm>
        </p:spPr>
        <p:txBody>
          <a:bodyPr/>
          <a:lstStyle>
            <a:lvl1pPr marL="0" indent="0">
              <a:buNone/>
              <a:defRPr sz="2430"/>
            </a:lvl1pPr>
            <a:lvl2pPr marL="342989" indent="0">
              <a:buNone/>
              <a:defRPr sz="2100"/>
            </a:lvl2pPr>
            <a:lvl3pPr marL="685983" indent="0">
              <a:buNone/>
              <a:defRPr sz="1770"/>
            </a:lvl3pPr>
            <a:lvl4pPr marL="1028978" indent="0">
              <a:buNone/>
              <a:defRPr sz="1506"/>
            </a:lvl4pPr>
            <a:lvl5pPr marL="1371966" indent="0">
              <a:buNone/>
              <a:defRPr sz="1506"/>
            </a:lvl5pPr>
            <a:lvl6pPr marL="1714955" indent="0">
              <a:buNone/>
              <a:defRPr sz="1506"/>
            </a:lvl6pPr>
            <a:lvl7pPr marL="2057950" indent="0">
              <a:buNone/>
              <a:defRPr sz="1506"/>
            </a:lvl7pPr>
            <a:lvl8pPr marL="2400938" indent="0">
              <a:buNone/>
              <a:defRPr sz="1506"/>
            </a:lvl8pPr>
            <a:lvl9pPr marL="2743933" indent="0">
              <a:buNone/>
              <a:defRPr sz="1506"/>
            </a:lvl9pPr>
          </a:lstStyle>
          <a:p>
            <a:pPr lvl="0"/>
            <a:endParaRPr lang="en-US" noProof="0" dirty="0"/>
          </a:p>
        </p:txBody>
      </p:sp>
      <p:sp>
        <p:nvSpPr>
          <p:cNvPr id="4" name="Text Placeholder 3"/>
          <p:cNvSpPr>
            <a:spLocks noGrp="1"/>
          </p:cNvSpPr>
          <p:nvPr>
            <p:ph type="body" sz="half" idx="2"/>
          </p:nvPr>
        </p:nvSpPr>
        <p:spPr>
          <a:xfrm>
            <a:off x="10037157" y="30057255"/>
            <a:ext cx="30723386" cy="4506555"/>
          </a:xfrm>
        </p:spPr>
        <p:txBody>
          <a:bodyPr/>
          <a:lstStyle>
            <a:lvl1pPr marL="0" indent="0">
              <a:buNone/>
              <a:defRPr sz="1053"/>
            </a:lvl1pPr>
            <a:lvl2pPr marL="342989" indent="0">
              <a:buNone/>
              <a:defRPr sz="918"/>
            </a:lvl2pPr>
            <a:lvl3pPr marL="685983" indent="0">
              <a:buNone/>
              <a:defRPr sz="722"/>
            </a:lvl3pPr>
            <a:lvl4pPr marL="1028978" indent="0">
              <a:buNone/>
              <a:defRPr sz="655"/>
            </a:lvl4pPr>
            <a:lvl5pPr marL="1371966" indent="0">
              <a:buNone/>
              <a:defRPr sz="655"/>
            </a:lvl5pPr>
            <a:lvl6pPr marL="1714955" indent="0">
              <a:buNone/>
              <a:defRPr sz="655"/>
            </a:lvl6pPr>
            <a:lvl7pPr marL="2057950" indent="0">
              <a:buNone/>
              <a:defRPr sz="655"/>
            </a:lvl7pPr>
            <a:lvl8pPr marL="2400938" indent="0">
              <a:buNone/>
              <a:defRPr sz="655"/>
            </a:lvl8pPr>
            <a:lvl9pPr marL="2743933" indent="0">
              <a:buNone/>
              <a:defRPr sz="655"/>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27948" y="1485257"/>
            <a:ext cx="12304258" cy="36084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397" y="1485257"/>
            <a:ext cx="36702775" cy="36084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B5934-2343-47FA-8D1D-CB74A3C0FAD1}"/>
              </a:ext>
            </a:extLst>
          </p:cNvPr>
          <p:cNvSpPr>
            <a:spLocks noGrp="1"/>
          </p:cNvSpPr>
          <p:nvPr>
            <p:ph type="ctrTitle"/>
          </p:nvPr>
        </p:nvSpPr>
        <p:spPr>
          <a:xfrm>
            <a:off x="6400800" y="6285233"/>
            <a:ext cx="38404800" cy="13370560"/>
          </a:xfrm>
        </p:spPr>
        <p:txBody>
          <a:bodyPr anchor="b"/>
          <a:lstStyle>
            <a:lvl1pPr algn="ctr">
              <a:defRPr sz="25200"/>
            </a:lvl1pPr>
          </a:lstStyle>
          <a:p>
            <a:r>
              <a:rPr lang="en-US"/>
              <a:t>Click to edit Master title style</a:t>
            </a:r>
          </a:p>
        </p:txBody>
      </p:sp>
      <p:sp>
        <p:nvSpPr>
          <p:cNvPr id="3" name="Subtitle 2">
            <a:extLst>
              <a:ext uri="{FF2B5EF4-FFF2-40B4-BE49-F238E27FC236}">
                <a16:creationId xmlns:a16="http://schemas.microsoft.com/office/drawing/2014/main" id="{61394680-D34E-4FF7-ACC6-002C6FDC578E}"/>
              </a:ext>
            </a:extLst>
          </p:cNvPr>
          <p:cNvSpPr>
            <a:spLocks noGrp="1"/>
          </p:cNvSpPr>
          <p:nvPr>
            <p:ph type="subTitle" idx="1"/>
          </p:nvPr>
        </p:nvSpPr>
        <p:spPr>
          <a:xfrm>
            <a:off x="6400800" y="20171413"/>
            <a:ext cx="384048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p>
        </p:txBody>
      </p:sp>
      <p:sp>
        <p:nvSpPr>
          <p:cNvPr id="4" name="Date Placeholder 3">
            <a:extLst>
              <a:ext uri="{FF2B5EF4-FFF2-40B4-BE49-F238E27FC236}">
                <a16:creationId xmlns:a16="http://schemas.microsoft.com/office/drawing/2014/main" id="{2EDFB52E-21B9-4808-9F7B-D0E78E9DD6C3}"/>
              </a:ext>
            </a:extLst>
          </p:cNvPr>
          <p:cNvSpPr>
            <a:spLocks noGrp="1"/>
          </p:cNvSpPr>
          <p:nvPr>
            <p:ph type="dt" sz="half" idx="10"/>
          </p:nvPr>
        </p:nvSpPr>
        <p:spPr/>
        <p:txBody>
          <a:bodyPr/>
          <a:lstStyle/>
          <a:p>
            <a:fld id="{3852909B-09F8-4BD5-AF55-A665955BBD60}" type="datetimeFigureOut">
              <a:rPr lang="en-US" smtClean="0"/>
              <a:t>4/9/2018</a:t>
            </a:fld>
            <a:endParaRPr lang="en-US" dirty="0"/>
          </a:p>
        </p:txBody>
      </p:sp>
      <p:sp>
        <p:nvSpPr>
          <p:cNvPr id="5" name="Footer Placeholder 4">
            <a:extLst>
              <a:ext uri="{FF2B5EF4-FFF2-40B4-BE49-F238E27FC236}">
                <a16:creationId xmlns:a16="http://schemas.microsoft.com/office/drawing/2014/main" id="{3D2242AD-6C3F-492B-9804-88E6BCCBF7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DCB9D2-72A0-419A-83A4-2C089B32347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41693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FB433-2FF4-4EBF-A002-7A80236A5F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40B193-FBBD-43B1-9AAD-2AFE07BD962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63551-023F-42B5-AFD2-D1CB0056A32C}"/>
              </a:ext>
            </a:extLst>
          </p:cNvPr>
          <p:cNvSpPr>
            <a:spLocks noGrp="1"/>
          </p:cNvSpPr>
          <p:nvPr>
            <p:ph type="dt" sz="half" idx="10"/>
          </p:nvPr>
        </p:nvSpPr>
        <p:spPr/>
        <p:txBody>
          <a:bodyPr/>
          <a:lstStyle/>
          <a:p>
            <a:fld id="{61B6A65E-2E7B-45D1-A4B9-0680C068B11A}" type="datetimeFigureOut">
              <a:rPr lang="en-US" smtClean="0"/>
              <a:t>4/9/2018</a:t>
            </a:fld>
            <a:endParaRPr lang="en-US" dirty="0"/>
          </a:p>
        </p:txBody>
      </p:sp>
      <p:sp>
        <p:nvSpPr>
          <p:cNvPr id="5" name="Footer Placeholder 4">
            <a:extLst>
              <a:ext uri="{FF2B5EF4-FFF2-40B4-BE49-F238E27FC236}">
                <a16:creationId xmlns:a16="http://schemas.microsoft.com/office/drawing/2014/main" id="{A70CFDB9-2CE7-45E1-9591-5A72E71887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8621DB-98CF-4F12-8CF2-964EF005D50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70999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E928D-2EEF-4C8F-AFFD-B56F6390EA78}"/>
              </a:ext>
            </a:extLst>
          </p:cNvPr>
          <p:cNvSpPr>
            <a:spLocks noGrp="1"/>
          </p:cNvSpPr>
          <p:nvPr>
            <p:ph type="title"/>
          </p:nvPr>
        </p:nvSpPr>
        <p:spPr>
          <a:xfrm>
            <a:off x="3493770" y="9574536"/>
            <a:ext cx="44165520" cy="15975327"/>
          </a:xfrm>
        </p:spPr>
        <p:txBody>
          <a:bodyPr anchor="b"/>
          <a:lstStyle>
            <a:lvl1pPr>
              <a:defRPr sz="25200"/>
            </a:lvl1pPr>
          </a:lstStyle>
          <a:p>
            <a:r>
              <a:rPr lang="en-US"/>
              <a:t>Click to edit Master title style</a:t>
            </a:r>
          </a:p>
        </p:txBody>
      </p:sp>
      <p:sp>
        <p:nvSpPr>
          <p:cNvPr id="3" name="Text Placeholder 2">
            <a:extLst>
              <a:ext uri="{FF2B5EF4-FFF2-40B4-BE49-F238E27FC236}">
                <a16:creationId xmlns:a16="http://schemas.microsoft.com/office/drawing/2014/main" id="{D1F678E0-D4F3-421B-B65E-7FDCB03C4F71}"/>
              </a:ext>
            </a:extLst>
          </p:cNvPr>
          <p:cNvSpPr>
            <a:spLocks noGrp="1"/>
          </p:cNvSpPr>
          <p:nvPr>
            <p:ph type="body" idx="1"/>
          </p:nvPr>
        </p:nvSpPr>
        <p:spPr>
          <a:xfrm>
            <a:off x="3493770" y="25700996"/>
            <a:ext cx="44165520" cy="8401047"/>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71A8E82-A9F3-4BF6-8544-C2115506FD95}"/>
              </a:ext>
            </a:extLst>
          </p:cNvPr>
          <p:cNvSpPr>
            <a:spLocks noGrp="1"/>
          </p:cNvSpPr>
          <p:nvPr>
            <p:ph type="dt" sz="half" idx="10"/>
          </p:nvPr>
        </p:nvSpPr>
        <p:spPr/>
        <p:txBody>
          <a:bodyPr/>
          <a:lstStyle/>
          <a:p>
            <a:fld id="{AC75D96E-8D7E-422E-A2A8-D28C1B4E7B86}" type="datetimeFigureOut">
              <a:rPr lang="en-US" smtClean="0"/>
              <a:t>4/9/2018</a:t>
            </a:fld>
            <a:endParaRPr lang="en-US" dirty="0"/>
          </a:p>
        </p:txBody>
      </p:sp>
      <p:sp>
        <p:nvSpPr>
          <p:cNvPr id="5" name="Footer Placeholder 4">
            <a:extLst>
              <a:ext uri="{FF2B5EF4-FFF2-40B4-BE49-F238E27FC236}">
                <a16:creationId xmlns:a16="http://schemas.microsoft.com/office/drawing/2014/main" id="{200ED300-6199-4C50-846E-8D4DC01F95F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227B7C-6C05-4201-8A55-6A38183DBEF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5573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21CF1-3736-4C60-B8FA-1C6D835808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279ECE-6188-46AE-8303-0E95CDC85D64}"/>
              </a:ext>
            </a:extLst>
          </p:cNvPr>
          <p:cNvSpPr>
            <a:spLocks noGrp="1"/>
          </p:cNvSpPr>
          <p:nvPr>
            <p:ph sz="half" idx="1"/>
          </p:nvPr>
        </p:nvSpPr>
        <p:spPr>
          <a:xfrm>
            <a:off x="3520440" y="10223500"/>
            <a:ext cx="21762720" cy="243674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01E036-1948-4424-9F99-09346318147C}"/>
              </a:ext>
            </a:extLst>
          </p:cNvPr>
          <p:cNvSpPr>
            <a:spLocks noGrp="1"/>
          </p:cNvSpPr>
          <p:nvPr>
            <p:ph sz="half" idx="2"/>
          </p:nvPr>
        </p:nvSpPr>
        <p:spPr>
          <a:xfrm>
            <a:off x="25923240" y="10223500"/>
            <a:ext cx="21762720" cy="243674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4E1C4D-4777-417F-AA6A-D3B913DCCCA3}"/>
              </a:ext>
            </a:extLst>
          </p:cNvPr>
          <p:cNvSpPr>
            <a:spLocks noGrp="1"/>
          </p:cNvSpPr>
          <p:nvPr>
            <p:ph type="dt" sz="half" idx="10"/>
          </p:nvPr>
        </p:nvSpPr>
        <p:spPr/>
        <p:txBody>
          <a:bodyPr/>
          <a:lstStyle/>
          <a:p>
            <a:fld id="{42AA3118-2D63-46DE-A5FD-62B7769B1823}" type="datetimeFigureOut">
              <a:rPr lang="en-US" smtClean="0"/>
              <a:t>4/9/2018</a:t>
            </a:fld>
            <a:endParaRPr lang="en-US" dirty="0"/>
          </a:p>
        </p:txBody>
      </p:sp>
      <p:sp>
        <p:nvSpPr>
          <p:cNvPr id="6" name="Footer Placeholder 5">
            <a:extLst>
              <a:ext uri="{FF2B5EF4-FFF2-40B4-BE49-F238E27FC236}">
                <a16:creationId xmlns:a16="http://schemas.microsoft.com/office/drawing/2014/main" id="{DB6432FA-9E79-4EDA-AB33-F3A28C0A83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53495D0-2ACD-4583-AE3A-0DD728A0BB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9186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31B1B-A5DB-4F8F-BC75-C67743891E24}"/>
              </a:ext>
            </a:extLst>
          </p:cNvPr>
          <p:cNvSpPr>
            <a:spLocks noGrp="1"/>
          </p:cNvSpPr>
          <p:nvPr>
            <p:ph type="title"/>
          </p:nvPr>
        </p:nvSpPr>
        <p:spPr>
          <a:xfrm>
            <a:off x="3527110" y="2044703"/>
            <a:ext cx="44165520" cy="742315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D231C0-F4D8-47FF-8F12-8DF67FDEA0EA}"/>
              </a:ext>
            </a:extLst>
          </p:cNvPr>
          <p:cNvSpPr>
            <a:spLocks noGrp="1"/>
          </p:cNvSpPr>
          <p:nvPr>
            <p:ph type="body" idx="1"/>
          </p:nvPr>
        </p:nvSpPr>
        <p:spPr>
          <a:xfrm>
            <a:off x="3527112" y="9414513"/>
            <a:ext cx="21662705"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4" name="Content Placeholder 3">
            <a:extLst>
              <a:ext uri="{FF2B5EF4-FFF2-40B4-BE49-F238E27FC236}">
                <a16:creationId xmlns:a16="http://schemas.microsoft.com/office/drawing/2014/main" id="{1D18BD22-8DA5-4095-81FE-91D94276C81C}"/>
              </a:ext>
            </a:extLst>
          </p:cNvPr>
          <p:cNvSpPr>
            <a:spLocks noGrp="1"/>
          </p:cNvSpPr>
          <p:nvPr>
            <p:ph sz="half" idx="2"/>
          </p:nvPr>
        </p:nvSpPr>
        <p:spPr>
          <a:xfrm>
            <a:off x="3527112" y="14028420"/>
            <a:ext cx="21662705" cy="206336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A3A8FE-8381-481E-8BD3-7AEF816D546E}"/>
              </a:ext>
            </a:extLst>
          </p:cNvPr>
          <p:cNvSpPr>
            <a:spLocks noGrp="1"/>
          </p:cNvSpPr>
          <p:nvPr>
            <p:ph type="body" sz="quarter" idx="3"/>
          </p:nvPr>
        </p:nvSpPr>
        <p:spPr>
          <a:xfrm>
            <a:off x="25923240" y="9414513"/>
            <a:ext cx="21769390"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6" name="Content Placeholder 5">
            <a:extLst>
              <a:ext uri="{FF2B5EF4-FFF2-40B4-BE49-F238E27FC236}">
                <a16:creationId xmlns:a16="http://schemas.microsoft.com/office/drawing/2014/main" id="{E505E0FA-5079-44D3-BB57-42D8C7F089EA}"/>
              </a:ext>
            </a:extLst>
          </p:cNvPr>
          <p:cNvSpPr>
            <a:spLocks noGrp="1"/>
          </p:cNvSpPr>
          <p:nvPr>
            <p:ph sz="quarter" idx="4"/>
          </p:nvPr>
        </p:nvSpPr>
        <p:spPr>
          <a:xfrm>
            <a:off x="25923240" y="14028420"/>
            <a:ext cx="21769390" cy="206336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E43C42-8E32-4199-B6C6-465F04E5084A}"/>
              </a:ext>
            </a:extLst>
          </p:cNvPr>
          <p:cNvSpPr>
            <a:spLocks noGrp="1"/>
          </p:cNvSpPr>
          <p:nvPr>
            <p:ph type="dt" sz="half" idx="10"/>
          </p:nvPr>
        </p:nvSpPr>
        <p:spPr/>
        <p:txBody>
          <a:bodyPr/>
          <a:lstStyle/>
          <a:p>
            <a:fld id="{F3CA95C9-E353-4D5F-9DEE-820E2A1F9C49}" type="datetimeFigureOut">
              <a:rPr lang="en-US" smtClean="0"/>
              <a:t>4/9/2018</a:t>
            </a:fld>
            <a:endParaRPr lang="en-US" dirty="0"/>
          </a:p>
        </p:txBody>
      </p:sp>
      <p:sp>
        <p:nvSpPr>
          <p:cNvPr id="8" name="Footer Placeholder 7">
            <a:extLst>
              <a:ext uri="{FF2B5EF4-FFF2-40B4-BE49-F238E27FC236}">
                <a16:creationId xmlns:a16="http://schemas.microsoft.com/office/drawing/2014/main" id="{4A86110A-AB33-46D1-884C-88D73D77A88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D3A8454-90D8-4F52-9C4F-3D13588EBC4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79872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47D7-73D0-4FE5-8550-7CCBA11273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C9C05C-7402-45EA-8661-529F07D2ABCE}"/>
              </a:ext>
            </a:extLst>
          </p:cNvPr>
          <p:cNvSpPr>
            <a:spLocks noGrp="1"/>
          </p:cNvSpPr>
          <p:nvPr>
            <p:ph type="dt" sz="half" idx="10"/>
          </p:nvPr>
        </p:nvSpPr>
        <p:spPr/>
        <p:txBody>
          <a:bodyPr/>
          <a:lstStyle/>
          <a:p>
            <a:fld id="{A1055670-3E6A-43D3-8215-C1C48E0C9650}" type="datetimeFigureOut">
              <a:rPr lang="en-US" smtClean="0"/>
              <a:t>4/9/2018</a:t>
            </a:fld>
            <a:endParaRPr lang="en-US" dirty="0"/>
          </a:p>
        </p:txBody>
      </p:sp>
      <p:sp>
        <p:nvSpPr>
          <p:cNvPr id="4" name="Footer Placeholder 3">
            <a:extLst>
              <a:ext uri="{FF2B5EF4-FFF2-40B4-BE49-F238E27FC236}">
                <a16:creationId xmlns:a16="http://schemas.microsoft.com/office/drawing/2014/main" id="{B46970B1-AC23-47B7-A54D-1384C9CEAD0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EE070B0-18C2-499B-AB4A-45DDCD0D772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57708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54A2B4-ADEE-4631-9258-71D26FF9BDB6}"/>
              </a:ext>
            </a:extLst>
          </p:cNvPr>
          <p:cNvSpPr>
            <a:spLocks noGrp="1"/>
          </p:cNvSpPr>
          <p:nvPr>
            <p:ph type="dt" sz="half" idx="10"/>
          </p:nvPr>
        </p:nvSpPr>
        <p:spPr/>
        <p:txBody>
          <a:bodyPr/>
          <a:lstStyle/>
          <a:p>
            <a:fld id="{CCE34154-F461-49B9-A649-5772D9210BB9}" type="datetimeFigureOut">
              <a:rPr lang="en-US" smtClean="0"/>
              <a:t>4/9/2018</a:t>
            </a:fld>
            <a:endParaRPr lang="en-US" dirty="0"/>
          </a:p>
        </p:txBody>
      </p:sp>
      <p:sp>
        <p:nvSpPr>
          <p:cNvPr id="3" name="Footer Placeholder 2">
            <a:extLst>
              <a:ext uri="{FF2B5EF4-FFF2-40B4-BE49-F238E27FC236}">
                <a16:creationId xmlns:a16="http://schemas.microsoft.com/office/drawing/2014/main" id="{E7CC5D7C-85D1-4081-A888-DFEAE364E01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A04B1B-86BB-42B9-9410-6AE285FFA06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91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227" y="24678517"/>
            <a:ext cx="43526678" cy="7627782"/>
          </a:xfrm>
        </p:spPr>
        <p:txBody>
          <a:bodyPr anchor="t"/>
          <a:lstStyle>
            <a:lvl1pPr algn="l">
              <a:defRPr sz="3018" b="1" cap="all"/>
            </a:lvl1pPr>
          </a:lstStyle>
          <a:p>
            <a:r>
              <a:rPr lang="en-US"/>
              <a:t>Click to edit Master title style</a:t>
            </a:r>
          </a:p>
        </p:txBody>
      </p:sp>
      <p:sp>
        <p:nvSpPr>
          <p:cNvPr id="3" name="Text Placeholder 2"/>
          <p:cNvSpPr>
            <a:spLocks noGrp="1"/>
          </p:cNvSpPr>
          <p:nvPr>
            <p:ph type="body" idx="1"/>
          </p:nvPr>
        </p:nvSpPr>
        <p:spPr>
          <a:xfrm>
            <a:off x="4044227" y="16276781"/>
            <a:ext cx="43526678" cy="8401736"/>
          </a:xfrm>
        </p:spPr>
        <p:txBody>
          <a:bodyPr anchor="b"/>
          <a:lstStyle>
            <a:lvl1pPr marL="0" indent="0">
              <a:buNone/>
              <a:defRPr sz="1506"/>
            </a:lvl1pPr>
            <a:lvl2pPr marL="342989" indent="0">
              <a:buNone/>
              <a:defRPr sz="1378"/>
            </a:lvl2pPr>
            <a:lvl3pPr marL="685983" indent="0">
              <a:buNone/>
              <a:defRPr sz="1182"/>
            </a:lvl3pPr>
            <a:lvl4pPr marL="1028978" indent="0">
              <a:buNone/>
              <a:defRPr sz="1053"/>
            </a:lvl4pPr>
            <a:lvl5pPr marL="1371966" indent="0">
              <a:buNone/>
              <a:defRPr sz="1053"/>
            </a:lvl5pPr>
            <a:lvl6pPr marL="1714955" indent="0">
              <a:buNone/>
              <a:defRPr sz="1053"/>
            </a:lvl6pPr>
            <a:lvl7pPr marL="2057950" indent="0">
              <a:buNone/>
              <a:defRPr sz="1053"/>
            </a:lvl7pPr>
            <a:lvl8pPr marL="2400938" indent="0">
              <a:buNone/>
              <a:defRPr sz="1053"/>
            </a:lvl8pPr>
            <a:lvl9pPr marL="2743933" indent="0">
              <a:buNone/>
              <a:defRPr sz="1053"/>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C0AE5-03FD-46CE-84CC-AFBD6F44AD62}"/>
              </a:ext>
            </a:extLst>
          </p:cNvPr>
          <p:cNvSpPr>
            <a:spLocks noGrp="1"/>
          </p:cNvSpPr>
          <p:nvPr>
            <p:ph type="title"/>
          </p:nvPr>
        </p:nvSpPr>
        <p:spPr>
          <a:xfrm>
            <a:off x="3527112" y="2560320"/>
            <a:ext cx="16515395" cy="8961120"/>
          </a:xfrm>
        </p:spPr>
        <p:txBody>
          <a:bodyPr anchor="b"/>
          <a:lstStyle>
            <a:lvl1pPr>
              <a:defRPr sz="13440"/>
            </a:lvl1pPr>
          </a:lstStyle>
          <a:p>
            <a:r>
              <a:rPr lang="en-US"/>
              <a:t>Click to edit Master title style</a:t>
            </a:r>
          </a:p>
        </p:txBody>
      </p:sp>
      <p:sp>
        <p:nvSpPr>
          <p:cNvPr id="3" name="Content Placeholder 2">
            <a:extLst>
              <a:ext uri="{FF2B5EF4-FFF2-40B4-BE49-F238E27FC236}">
                <a16:creationId xmlns:a16="http://schemas.microsoft.com/office/drawing/2014/main" id="{E5D820E4-2C8D-4F00-AC9A-DD0B7D82D80B}"/>
              </a:ext>
            </a:extLst>
          </p:cNvPr>
          <p:cNvSpPr>
            <a:spLocks noGrp="1"/>
          </p:cNvSpPr>
          <p:nvPr>
            <p:ph idx="1"/>
          </p:nvPr>
        </p:nvSpPr>
        <p:spPr>
          <a:xfrm>
            <a:off x="21769390" y="5529583"/>
            <a:ext cx="2592324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8B5034-635A-44EC-8042-590C6E15686B}"/>
              </a:ext>
            </a:extLst>
          </p:cNvPr>
          <p:cNvSpPr>
            <a:spLocks noGrp="1"/>
          </p:cNvSpPr>
          <p:nvPr>
            <p:ph type="body" sz="half" idx="2"/>
          </p:nvPr>
        </p:nvSpPr>
        <p:spPr>
          <a:xfrm>
            <a:off x="3527112" y="11521440"/>
            <a:ext cx="16515395"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a:extLst>
              <a:ext uri="{FF2B5EF4-FFF2-40B4-BE49-F238E27FC236}">
                <a16:creationId xmlns:a16="http://schemas.microsoft.com/office/drawing/2014/main" id="{254D4630-E9F9-40C7-B778-1751B86F6CF7}"/>
              </a:ext>
            </a:extLst>
          </p:cNvPr>
          <p:cNvSpPr>
            <a:spLocks noGrp="1"/>
          </p:cNvSpPr>
          <p:nvPr>
            <p:ph type="dt" sz="half" idx="10"/>
          </p:nvPr>
        </p:nvSpPr>
        <p:spPr/>
        <p:txBody>
          <a:bodyPr/>
          <a:lstStyle/>
          <a:p>
            <a:fld id="{44CA1323-B5E5-4968-904B-943CFA4A926F}" type="datetimeFigureOut">
              <a:rPr lang="en-US" smtClean="0"/>
              <a:t>4/9/2018</a:t>
            </a:fld>
            <a:endParaRPr lang="en-US" dirty="0"/>
          </a:p>
        </p:txBody>
      </p:sp>
      <p:sp>
        <p:nvSpPr>
          <p:cNvPr id="6" name="Footer Placeholder 5">
            <a:extLst>
              <a:ext uri="{FF2B5EF4-FFF2-40B4-BE49-F238E27FC236}">
                <a16:creationId xmlns:a16="http://schemas.microsoft.com/office/drawing/2014/main" id="{088677F4-D589-4E43-9B0C-9C366A690B7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068EAD-9B04-42D4-971D-EB7F763668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65956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66E23-C33F-423D-A3F9-384A5080FBF3}"/>
              </a:ext>
            </a:extLst>
          </p:cNvPr>
          <p:cNvSpPr>
            <a:spLocks noGrp="1"/>
          </p:cNvSpPr>
          <p:nvPr>
            <p:ph type="title"/>
          </p:nvPr>
        </p:nvSpPr>
        <p:spPr>
          <a:xfrm>
            <a:off x="3527112" y="2560320"/>
            <a:ext cx="16515395" cy="8961120"/>
          </a:xfrm>
        </p:spPr>
        <p:txBody>
          <a:bodyPr anchor="b"/>
          <a:lstStyle>
            <a:lvl1pPr>
              <a:defRPr sz="13440"/>
            </a:lvl1pPr>
          </a:lstStyle>
          <a:p>
            <a:r>
              <a:rPr lang="en-US"/>
              <a:t>Click to edit Master title style</a:t>
            </a:r>
          </a:p>
        </p:txBody>
      </p:sp>
      <p:sp>
        <p:nvSpPr>
          <p:cNvPr id="3" name="Picture Placeholder 2">
            <a:extLst>
              <a:ext uri="{FF2B5EF4-FFF2-40B4-BE49-F238E27FC236}">
                <a16:creationId xmlns:a16="http://schemas.microsoft.com/office/drawing/2014/main" id="{ABEA04EF-A9D5-4EC5-AF2E-F2B07D5FD765}"/>
              </a:ext>
            </a:extLst>
          </p:cNvPr>
          <p:cNvSpPr>
            <a:spLocks noGrp="1"/>
          </p:cNvSpPr>
          <p:nvPr>
            <p:ph type="pic" idx="1"/>
          </p:nvPr>
        </p:nvSpPr>
        <p:spPr>
          <a:xfrm>
            <a:off x="21769390" y="5529583"/>
            <a:ext cx="25923240" cy="27292300"/>
          </a:xfrm>
        </p:spPr>
        <p:txBody>
          <a:bodyPr/>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endParaRPr lang="en-US"/>
          </a:p>
        </p:txBody>
      </p:sp>
      <p:sp>
        <p:nvSpPr>
          <p:cNvPr id="4" name="Text Placeholder 3">
            <a:extLst>
              <a:ext uri="{FF2B5EF4-FFF2-40B4-BE49-F238E27FC236}">
                <a16:creationId xmlns:a16="http://schemas.microsoft.com/office/drawing/2014/main" id="{B3E731C0-6D72-4BDD-BCF9-613D28C27693}"/>
              </a:ext>
            </a:extLst>
          </p:cNvPr>
          <p:cNvSpPr>
            <a:spLocks noGrp="1"/>
          </p:cNvSpPr>
          <p:nvPr>
            <p:ph type="body" sz="half" idx="2"/>
          </p:nvPr>
        </p:nvSpPr>
        <p:spPr>
          <a:xfrm>
            <a:off x="3527112" y="11521440"/>
            <a:ext cx="16515395"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a:extLst>
              <a:ext uri="{FF2B5EF4-FFF2-40B4-BE49-F238E27FC236}">
                <a16:creationId xmlns:a16="http://schemas.microsoft.com/office/drawing/2014/main" id="{7785E126-A515-47F4-8A10-400E417FEDFA}"/>
              </a:ext>
            </a:extLst>
          </p:cNvPr>
          <p:cNvSpPr>
            <a:spLocks noGrp="1"/>
          </p:cNvSpPr>
          <p:nvPr>
            <p:ph type="dt" sz="half" idx="10"/>
          </p:nvPr>
        </p:nvSpPr>
        <p:spPr/>
        <p:txBody>
          <a:bodyPr/>
          <a:lstStyle/>
          <a:p>
            <a:fld id="{DE842EE3-1862-478D-ABFA-CE4447D28533}" type="datetimeFigureOut">
              <a:rPr lang="en-US" smtClean="0"/>
              <a:t>4/9/2018</a:t>
            </a:fld>
            <a:endParaRPr lang="en-US" dirty="0"/>
          </a:p>
        </p:txBody>
      </p:sp>
      <p:sp>
        <p:nvSpPr>
          <p:cNvPr id="6" name="Footer Placeholder 5">
            <a:extLst>
              <a:ext uri="{FF2B5EF4-FFF2-40B4-BE49-F238E27FC236}">
                <a16:creationId xmlns:a16="http://schemas.microsoft.com/office/drawing/2014/main" id="{875BAEFF-92F5-4C0E-A3D5-CD0607FC65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2A4718-09EC-4F76-91CB-D81DD5E7B9A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5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60CF3-C850-4F36-B692-9EC835C6B7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0376B2-89F9-4C6C-8C23-6A537F8349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DFFA0-B629-43D5-B9B8-91B6C5BFC298}"/>
              </a:ext>
            </a:extLst>
          </p:cNvPr>
          <p:cNvSpPr>
            <a:spLocks noGrp="1"/>
          </p:cNvSpPr>
          <p:nvPr>
            <p:ph type="dt" sz="half" idx="10"/>
          </p:nvPr>
        </p:nvSpPr>
        <p:spPr/>
        <p:txBody>
          <a:bodyPr/>
          <a:lstStyle/>
          <a:p>
            <a:fld id="{3A8D82FE-38CB-4EF0-933A-9DB1E0083DE7}" type="datetimeFigureOut">
              <a:rPr lang="en-US" smtClean="0"/>
              <a:t>4/9/2018</a:t>
            </a:fld>
            <a:endParaRPr lang="en-US" dirty="0"/>
          </a:p>
        </p:txBody>
      </p:sp>
      <p:sp>
        <p:nvSpPr>
          <p:cNvPr id="5" name="Footer Placeholder 4">
            <a:extLst>
              <a:ext uri="{FF2B5EF4-FFF2-40B4-BE49-F238E27FC236}">
                <a16:creationId xmlns:a16="http://schemas.microsoft.com/office/drawing/2014/main" id="{36146C88-8629-4F13-A8CA-D03A239315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90B50E-97FC-430F-A43F-464E1AF838D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07088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01E9DE-C0A5-4C20-8A8C-1059E13B8E67}"/>
              </a:ext>
            </a:extLst>
          </p:cNvPr>
          <p:cNvSpPr>
            <a:spLocks noGrp="1"/>
          </p:cNvSpPr>
          <p:nvPr>
            <p:ph type="title" orient="vert"/>
          </p:nvPr>
        </p:nvSpPr>
        <p:spPr>
          <a:xfrm>
            <a:off x="36644580" y="2044700"/>
            <a:ext cx="11041380" cy="3254629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9673FD-BCD4-49B6-AA52-F968890E56E0}"/>
              </a:ext>
            </a:extLst>
          </p:cNvPr>
          <p:cNvSpPr>
            <a:spLocks noGrp="1"/>
          </p:cNvSpPr>
          <p:nvPr>
            <p:ph type="body" orient="vert" idx="1"/>
          </p:nvPr>
        </p:nvSpPr>
        <p:spPr>
          <a:xfrm>
            <a:off x="3520440" y="2044700"/>
            <a:ext cx="32484060" cy="3254629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8B767-DD76-4AE9-9E9D-3CB3B8F4B64D}"/>
              </a:ext>
            </a:extLst>
          </p:cNvPr>
          <p:cNvSpPr>
            <a:spLocks noGrp="1"/>
          </p:cNvSpPr>
          <p:nvPr>
            <p:ph type="dt" sz="half" idx="10"/>
          </p:nvPr>
        </p:nvSpPr>
        <p:spPr/>
        <p:txBody>
          <a:bodyPr/>
          <a:lstStyle/>
          <a:p>
            <a:fld id="{C8C4D7EC-FC7F-48C5-AE2E-706146BC4953}" type="datetimeFigureOut">
              <a:rPr lang="en-US" smtClean="0"/>
              <a:t>4/9/2018</a:t>
            </a:fld>
            <a:endParaRPr lang="en-US" dirty="0"/>
          </a:p>
        </p:txBody>
      </p:sp>
      <p:sp>
        <p:nvSpPr>
          <p:cNvPr id="5" name="Footer Placeholder 4">
            <a:extLst>
              <a:ext uri="{FF2B5EF4-FFF2-40B4-BE49-F238E27FC236}">
                <a16:creationId xmlns:a16="http://schemas.microsoft.com/office/drawing/2014/main" id="{C8525784-634D-4DD1-9154-CB66C9B758B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E8AFCA-A48B-410D-AB2F-8ADF022292B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0945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2913" y="5605687"/>
            <a:ext cx="5708416" cy="31964201"/>
          </a:xfrm>
        </p:spPr>
        <p:txBody>
          <a:bodyPr/>
          <a:lstStyle>
            <a:lvl1pPr>
              <a:defRPr sz="2100"/>
            </a:lvl1pPr>
            <a:lvl2pPr>
              <a:defRPr sz="1770"/>
            </a:lvl2pPr>
            <a:lvl3pPr>
              <a:defRPr sz="1506"/>
            </a:lvl3pPr>
            <a:lvl4pPr>
              <a:defRPr sz="1378"/>
            </a:lvl4pPr>
            <a:lvl5pPr>
              <a:defRPr sz="1378"/>
            </a:lvl5pPr>
            <a:lvl6pPr>
              <a:defRPr sz="1378"/>
            </a:lvl6pPr>
            <a:lvl7pPr>
              <a:defRPr sz="1378"/>
            </a:lvl7pPr>
            <a:lvl8pPr>
              <a:defRPr sz="1378"/>
            </a:lvl8pPr>
            <a:lvl9pPr>
              <a:defRPr sz="13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18105" y="5605687"/>
            <a:ext cx="5710678" cy="31964201"/>
          </a:xfrm>
        </p:spPr>
        <p:txBody>
          <a:bodyPr/>
          <a:lstStyle>
            <a:lvl1pPr>
              <a:defRPr sz="2100"/>
            </a:lvl1pPr>
            <a:lvl2pPr>
              <a:defRPr sz="1770"/>
            </a:lvl2pPr>
            <a:lvl3pPr>
              <a:defRPr sz="1506"/>
            </a:lvl3pPr>
            <a:lvl4pPr>
              <a:defRPr sz="1378"/>
            </a:lvl4pPr>
            <a:lvl5pPr>
              <a:defRPr sz="1378"/>
            </a:lvl5pPr>
            <a:lvl6pPr>
              <a:defRPr sz="1378"/>
            </a:lvl6pPr>
            <a:lvl7pPr>
              <a:defRPr sz="1378"/>
            </a:lvl7pPr>
            <a:lvl8pPr>
              <a:defRPr sz="1378"/>
            </a:lvl8pPr>
            <a:lvl9pPr>
              <a:defRPr sz="13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65" y="1537757"/>
            <a:ext cx="46085082" cy="640164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64" y="8596507"/>
            <a:ext cx="22623670" cy="3583569"/>
          </a:xfrm>
        </p:spPr>
        <p:txBody>
          <a:bodyPr anchor="b"/>
          <a:lstStyle>
            <a:lvl1pPr marL="0" indent="0">
              <a:buNone/>
              <a:defRPr sz="1770" b="1"/>
            </a:lvl1pPr>
            <a:lvl2pPr marL="342989" indent="0">
              <a:buNone/>
              <a:defRPr sz="1506" b="1"/>
            </a:lvl2pPr>
            <a:lvl3pPr marL="685983" indent="0">
              <a:buNone/>
              <a:defRPr sz="1378" b="1"/>
            </a:lvl3pPr>
            <a:lvl4pPr marL="1028978" indent="0">
              <a:buNone/>
              <a:defRPr sz="1182" b="1"/>
            </a:lvl4pPr>
            <a:lvl5pPr marL="1371966" indent="0">
              <a:buNone/>
              <a:defRPr sz="1182" b="1"/>
            </a:lvl5pPr>
            <a:lvl6pPr marL="1714955" indent="0">
              <a:buNone/>
              <a:defRPr sz="1182" b="1"/>
            </a:lvl6pPr>
            <a:lvl7pPr marL="2057950" indent="0">
              <a:buNone/>
              <a:defRPr sz="1182" b="1"/>
            </a:lvl7pPr>
            <a:lvl8pPr marL="2400938" indent="0">
              <a:buNone/>
              <a:defRPr sz="1182" b="1"/>
            </a:lvl8pPr>
            <a:lvl9pPr marL="2743933" indent="0">
              <a:buNone/>
              <a:defRPr sz="1182" b="1"/>
            </a:lvl9pPr>
          </a:lstStyle>
          <a:p>
            <a:pPr lvl="0"/>
            <a:r>
              <a:rPr lang="en-US"/>
              <a:t>Click to edit Master text styles</a:t>
            </a:r>
          </a:p>
        </p:txBody>
      </p:sp>
      <p:sp>
        <p:nvSpPr>
          <p:cNvPr id="4" name="Content Placeholder 3"/>
          <p:cNvSpPr>
            <a:spLocks noGrp="1"/>
          </p:cNvSpPr>
          <p:nvPr>
            <p:ph sz="half" idx="2"/>
          </p:nvPr>
        </p:nvSpPr>
        <p:spPr>
          <a:xfrm>
            <a:off x="2560664" y="12180062"/>
            <a:ext cx="22623670" cy="22126328"/>
          </a:xfrm>
        </p:spPr>
        <p:txBody>
          <a:bodyPr/>
          <a:lstStyle>
            <a:lvl1pPr>
              <a:defRPr sz="1770"/>
            </a:lvl1pPr>
            <a:lvl2pPr>
              <a:defRPr sz="1506"/>
            </a:lvl2pPr>
            <a:lvl3pPr>
              <a:defRPr sz="1378"/>
            </a:lvl3pPr>
            <a:lvl4pPr>
              <a:defRPr sz="1182"/>
            </a:lvl4pPr>
            <a:lvl5pPr>
              <a:defRPr sz="1182"/>
            </a:lvl5pPr>
            <a:lvl6pPr>
              <a:defRPr sz="1182"/>
            </a:lvl6pPr>
            <a:lvl7pPr>
              <a:defRPr sz="1182"/>
            </a:lvl7pPr>
            <a:lvl8pPr>
              <a:defRPr sz="1182"/>
            </a:lvl8pPr>
            <a:lvl9pPr>
              <a:defRPr sz="11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3042" y="8596507"/>
            <a:ext cx="22632702" cy="3583569"/>
          </a:xfrm>
        </p:spPr>
        <p:txBody>
          <a:bodyPr anchor="b"/>
          <a:lstStyle>
            <a:lvl1pPr marL="0" indent="0">
              <a:buNone/>
              <a:defRPr sz="1770" b="1"/>
            </a:lvl1pPr>
            <a:lvl2pPr marL="342989" indent="0">
              <a:buNone/>
              <a:defRPr sz="1506" b="1"/>
            </a:lvl2pPr>
            <a:lvl3pPr marL="685983" indent="0">
              <a:buNone/>
              <a:defRPr sz="1378" b="1"/>
            </a:lvl3pPr>
            <a:lvl4pPr marL="1028978" indent="0">
              <a:buNone/>
              <a:defRPr sz="1182" b="1"/>
            </a:lvl4pPr>
            <a:lvl5pPr marL="1371966" indent="0">
              <a:buNone/>
              <a:defRPr sz="1182" b="1"/>
            </a:lvl5pPr>
            <a:lvl6pPr marL="1714955" indent="0">
              <a:buNone/>
              <a:defRPr sz="1182" b="1"/>
            </a:lvl6pPr>
            <a:lvl7pPr marL="2057950" indent="0">
              <a:buNone/>
              <a:defRPr sz="1182" b="1"/>
            </a:lvl7pPr>
            <a:lvl8pPr marL="2400938" indent="0">
              <a:buNone/>
              <a:defRPr sz="1182" b="1"/>
            </a:lvl8pPr>
            <a:lvl9pPr marL="2743933" indent="0">
              <a:buNone/>
              <a:defRPr sz="1182" b="1"/>
            </a:lvl9pPr>
          </a:lstStyle>
          <a:p>
            <a:pPr lvl="0"/>
            <a:r>
              <a:rPr lang="en-US"/>
              <a:t>Click to edit Master text styles</a:t>
            </a:r>
          </a:p>
        </p:txBody>
      </p:sp>
      <p:sp>
        <p:nvSpPr>
          <p:cNvPr id="6" name="Content Placeholder 5"/>
          <p:cNvSpPr>
            <a:spLocks noGrp="1"/>
          </p:cNvSpPr>
          <p:nvPr>
            <p:ph sz="quarter" idx="4"/>
          </p:nvPr>
        </p:nvSpPr>
        <p:spPr>
          <a:xfrm>
            <a:off x="26013042" y="12180062"/>
            <a:ext cx="22632702" cy="22126328"/>
          </a:xfrm>
        </p:spPr>
        <p:txBody>
          <a:bodyPr/>
          <a:lstStyle>
            <a:lvl1pPr>
              <a:defRPr sz="1770"/>
            </a:lvl1pPr>
            <a:lvl2pPr>
              <a:defRPr sz="1506"/>
            </a:lvl2pPr>
            <a:lvl3pPr>
              <a:defRPr sz="1378"/>
            </a:lvl3pPr>
            <a:lvl4pPr>
              <a:defRPr sz="1182"/>
            </a:lvl4pPr>
            <a:lvl5pPr>
              <a:defRPr sz="1182"/>
            </a:lvl5pPr>
            <a:lvl6pPr>
              <a:defRPr sz="1182"/>
            </a:lvl6pPr>
            <a:lvl7pPr>
              <a:defRPr sz="1182"/>
            </a:lvl7pPr>
            <a:lvl8pPr>
              <a:defRPr sz="1182"/>
            </a:lvl8pPr>
            <a:lvl9pPr>
              <a:defRPr sz="11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64" y="1529295"/>
            <a:ext cx="16845254" cy="6506646"/>
          </a:xfrm>
        </p:spPr>
        <p:txBody>
          <a:bodyPr anchor="b"/>
          <a:lstStyle>
            <a:lvl1pPr algn="l">
              <a:defRPr sz="1506" b="1"/>
            </a:lvl1pPr>
          </a:lstStyle>
          <a:p>
            <a:r>
              <a:rPr lang="en-US"/>
              <a:t>Click to edit Master title style</a:t>
            </a:r>
          </a:p>
        </p:txBody>
      </p:sp>
      <p:sp>
        <p:nvSpPr>
          <p:cNvPr id="3" name="Content Placeholder 2"/>
          <p:cNvSpPr>
            <a:spLocks noGrp="1"/>
          </p:cNvSpPr>
          <p:nvPr>
            <p:ph idx="1"/>
          </p:nvPr>
        </p:nvSpPr>
        <p:spPr>
          <a:xfrm>
            <a:off x="20020109" y="1529290"/>
            <a:ext cx="28625638" cy="32777108"/>
          </a:xfrm>
        </p:spPr>
        <p:txBody>
          <a:bodyPr/>
          <a:lstStyle>
            <a:lvl1pPr>
              <a:defRPr sz="2430"/>
            </a:lvl1pPr>
            <a:lvl2pPr>
              <a:defRPr sz="2100"/>
            </a:lvl2pPr>
            <a:lvl3pPr>
              <a:defRPr sz="1770"/>
            </a:lvl3pPr>
            <a:lvl4pPr>
              <a:defRPr sz="1506"/>
            </a:lvl4pPr>
            <a:lvl5pPr>
              <a:defRPr sz="1506"/>
            </a:lvl5pPr>
            <a:lvl6pPr>
              <a:defRPr sz="1506"/>
            </a:lvl6pPr>
            <a:lvl7pPr>
              <a:defRPr sz="1506"/>
            </a:lvl7pPr>
            <a:lvl8pPr>
              <a:defRPr sz="1506"/>
            </a:lvl8pPr>
            <a:lvl9pPr>
              <a:defRPr sz="150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64" y="8035927"/>
            <a:ext cx="16845254" cy="26270462"/>
          </a:xfrm>
        </p:spPr>
        <p:txBody>
          <a:bodyPr/>
          <a:lstStyle>
            <a:lvl1pPr marL="0" indent="0">
              <a:buNone/>
              <a:defRPr sz="1053"/>
            </a:lvl1pPr>
            <a:lvl2pPr marL="342989" indent="0">
              <a:buNone/>
              <a:defRPr sz="918"/>
            </a:lvl2pPr>
            <a:lvl3pPr marL="685983" indent="0">
              <a:buNone/>
              <a:defRPr sz="722"/>
            </a:lvl3pPr>
            <a:lvl4pPr marL="1028978" indent="0">
              <a:buNone/>
              <a:defRPr sz="655"/>
            </a:lvl4pPr>
            <a:lvl5pPr marL="1371966" indent="0">
              <a:buNone/>
              <a:defRPr sz="655"/>
            </a:lvl5pPr>
            <a:lvl6pPr marL="1714955" indent="0">
              <a:buNone/>
              <a:defRPr sz="655"/>
            </a:lvl6pPr>
            <a:lvl7pPr marL="2057950" indent="0">
              <a:buNone/>
              <a:defRPr sz="655"/>
            </a:lvl7pPr>
            <a:lvl8pPr marL="2400938" indent="0">
              <a:buNone/>
              <a:defRPr sz="655"/>
            </a:lvl8pPr>
            <a:lvl9pPr marL="2743933" indent="0">
              <a:buNone/>
              <a:defRPr sz="655"/>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157" y="26883537"/>
            <a:ext cx="30723386" cy="3173727"/>
          </a:xfrm>
        </p:spPr>
        <p:txBody>
          <a:bodyPr anchor="b"/>
          <a:lstStyle>
            <a:lvl1pPr algn="l">
              <a:defRPr sz="1506" b="1"/>
            </a:lvl1pPr>
          </a:lstStyle>
          <a:p>
            <a:r>
              <a:rPr lang="en-US"/>
              <a:t>Click to edit Master title style</a:t>
            </a:r>
          </a:p>
        </p:txBody>
      </p:sp>
      <p:sp>
        <p:nvSpPr>
          <p:cNvPr id="3" name="Picture Placeholder 2"/>
          <p:cNvSpPr>
            <a:spLocks noGrp="1"/>
          </p:cNvSpPr>
          <p:nvPr>
            <p:ph type="pic" idx="1"/>
          </p:nvPr>
        </p:nvSpPr>
        <p:spPr>
          <a:xfrm>
            <a:off x="10037157" y="3431148"/>
            <a:ext cx="30723386" cy="23042544"/>
          </a:xfrm>
        </p:spPr>
        <p:txBody>
          <a:bodyPr/>
          <a:lstStyle>
            <a:lvl1pPr marL="0" indent="0">
              <a:buNone/>
              <a:defRPr sz="2430"/>
            </a:lvl1pPr>
            <a:lvl2pPr marL="342989" indent="0">
              <a:buNone/>
              <a:defRPr sz="2100"/>
            </a:lvl2pPr>
            <a:lvl3pPr marL="685983" indent="0">
              <a:buNone/>
              <a:defRPr sz="1770"/>
            </a:lvl3pPr>
            <a:lvl4pPr marL="1028978" indent="0">
              <a:buNone/>
              <a:defRPr sz="1506"/>
            </a:lvl4pPr>
            <a:lvl5pPr marL="1371966" indent="0">
              <a:buNone/>
              <a:defRPr sz="1506"/>
            </a:lvl5pPr>
            <a:lvl6pPr marL="1714955" indent="0">
              <a:buNone/>
              <a:defRPr sz="1506"/>
            </a:lvl6pPr>
            <a:lvl7pPr marL="2057950" indent="0">
              <a:buNone/>
              <a:defRPr sz="1506"/>
            </a:lvl7pPr>
            <a:lvl8pPr marL="2400938" indent="0">
              <a:buNone/>
              <a:defRPr sz="1506"/>
            </a:lvl8pPr>
            <a:lvl9pPr marL="2743933" indent="0">
              <a:buNone/>
              <a:defRPr sz="1506"/>
            </a:lvl9pPr>
          </a:lstStyle>
          <a:p>
            <a:pPr lvl="0"/>
            <a:endParaRPr lang="en-US" noProof="0" dirty="0"/>
          </a:p>
        </p:txBody>
      </p:sp>
      <p:sp>
        <p:nvSpPr>
          <p:cNvPr id="4" name="Text Placeholder 3"/>
          <p:cNvSpPr>
            <a:spLocks noGrp="1"/>
          </p:cNvSpPr>
          <p:nvPr>
            <p:ph type="body" sz="half" idx="2"/>
          </p:nvPr>
        </p:nvSpPr>
        <p:spPr>
          <a:xfrm>
            <a:off x="10037157" y="30057255"/>
            <a:ext cx="30723386" cy="4506555"/>
          </a:xfrm>
        </p:spPr>
        <p:txBody>
          <a:bodyPr/>
          <a:lstStyle>
            <a:lvl1pPr marL="0" indent="0">
              <a:buNone/>
              <a:defRPr sz="1053"/>
            </a:lvl1pPr>
            <a:lvl2pPr marL="342989" indent="0">
              <a:buNone/>
              <a:defRPr sz="918"/>
            </a:lvl2pPr>
            <a:lvl3pPr marL="685983" indent="0">
              <a:buNone/>
              <a:defRPr sz="722"/>
            </a:lvl3pPr>
            <a:lvl4pPr marL="1028978" indent="0">
              <a:buNone/>
              <a:defRPr sz="655"/>
            </a:lvl4pPr>
            <a:lvl5pPr marL="1371966" indent="0">
              <a:buNone/>
              <a:defRPr sz="655"/>
            </a:lvl5pPr>
            <a:lvl6pPr marL="1714955" indent="0">
              <a:buNone/>
              <a:defRPr sz="655"/>
            </a:lvl6pPr>
            <a:lvl7pPr marL="2057950" indent="0">
              <a:buNone/>
              <a:defRPr sz="655"/>
            </a:lvl7pPr>
            <a:lvl8pPr marL="2400938" indent="0">
              <a:buNone/>
              <a:defRPr sz="655"/>
            </a:lvl8pPr>
            <a:lvl9pPr marL="2743933" indent="0">
              <a:buNone/>
              <a:defRPr sz="655"/>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rgbClr val="009900"/>
          </a:fgClr>
          <a:bgClr>
            <a:schemeClr val="bg1"/>
          </a:bgClr>
        </a:pattFill>
        <a:effectLst/>
      </p:bgPr>
    </p:bg>
    <p:spTree>
      <p:nvGrpSpPr>
        <p:cNvPr id="1" name=""/>
        <p:cNvGrpSpPr/>
        <p:nvPr/>
      </p:nvGrpSpPr>
      <p:grpSpPr>
        <a:xfrm>
          <a:off x="0" y="0"/>
          <a:ext cx="0" cy="0"/>
          <a:chOff x="0" y="0"/>
          <a:chExt cx="0" cy="0"/>
        </a:xfrm>
      </p:grpSpPr>
      <p:sp>
        <p:nvSpPr>
          <p:cNvPr id="180226" name="Rectangle 2"/>
          <p:cNvSpPr>
            <a:spLocks noChangeArrowheads="1"/>
          </p:cNvSpPr>
          <p:nvPr userDrawn="1"/>
        </p:nvSpPr>
        <p:spPr bwMode="auto">
          <a:xfrm>
            <a:off x="0" y="0"/>
            <a:ext cx="51206400" cy="4911726"/>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0227" name="Rectangle 3"/>
          <p:cNvSpPr>
            <a:spLocks noChangeArrowheads="1"/>
          </p:cNvSpPr>
          <p:nvPr userDrawn="1"/>
        </p:nvSpPr>
        <p:spPr bwMode="auto">
          <a:xfrm>
            <a:off x="1092210" y="5606258"/>
            <a:ext cx="11637433"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0228" name="Rectangle 4"/>
          <p:cNvSpPr>
            <a:spLocks noChangeArrowheads="1"/>
          </p:cNvSpPr>
          <p:nvPr userDrawn="1"/>
        </p:nvSpPr>
        <p:spPr bwMode="auto">
          <a:xfrm>
            <a:off x="0" y="4911735"/>
            <a:ext cx="51206400" cy="151407"/>
          </a:xfrm>
          <a:prstGeom prst="rect">
            <a:avLst/>
          </a:prstGeom>
          <a:solidFill>
            <a:srgbClr val="660000"/>
          </a:solidFill>
          <a:ln w="9525">
            <a:no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0229" name="Text Box 5"/>
          <p:cNvSpPr txBox="1">
            <a:spLocks noChangeArrowheads="1"/>
          </p:cNvSpPr>
          <p:nvPr userDrawn="1"/>
        </p:nvSpPr>
        <p:spPr bwMode="auto">
          <a:xfrm>
            <a:off x="711208" y="37853348"/>
            <a:ext cx="2933700" cy="217880"/>
          </a:xfrm>
          <a:prstGeom prst="rect">
            <a:avLst/>
          </a:prstGeom>
          <a:noFill/>
          <a:ln w="9525">
            <a:noFill/>
            <a:miter lim="800000"/>
            <a:headEnd/>
            <a:tailEnd/>
          </a:ln>
          <a:effectLst/>
        </p:spPr>
        <p:txBody>
          <a:bodyPr lIns="56151" tIns="28067" rIns="56151" bIns="28067">
            <a:spAutoFit/>
          </a:bodyPr>
          <a:lstStyle/>
          <a:p>
            <a:pPr defTabSz="562122" eaLnBrk="0" hangingPunct="0">
              <a:lnSpc>
                <a:spcPct val="65000"/>
              </a:lnSpc>
              <a:spcBef>
                <a:spcPct val="50000"/>
              </a:spcBef>
              <a:defRPr/>
            </a:pPr>
            <a:r>
              <a:rPr lang="en-US" sz="560" b="1" dirty="0">
                <a:solidFill>
                  <a:schemeClr val="bg2"/>
                </a:solidFill>
                <a:latin typeface="Arial" pitchFamily="-105" charset="-52"/>
                <a:ea typeface="+mn-ea"/>
              </a:rPr>
              <a:t>POSTER TEMPLATE BY:</a:t>
            </a:r>
          </a:p>
          <a:p>
            <a:pPr defTabSz="562122" eaLnBrk="0" hangingPunct="0">
              <a:lnSpc>
                <a:spcPct val="65000"/>
              </a:lnSpc>
              <a:spcBef>
                <a:spcPct val="50000"/>
              </a:spcBef>
              <a:defRPr/>
            </a:pPr>
            <a:r>
              <a:rPr lang="en-US" sz="594" b="1" dirty="0">
                <a:solidFill>
                  <a:schemeClr val="bg2"/>
                </a:solidFill>
                <a:latin typeface="Arial" pitchFamily="-105" charset="-52"/>
                <a:ea typeface="+mn-ea"/>
              </a:rPr>
              <a:t>www.PosterPresentations.com</a:t>
            </a:r>
          </a:p>
        </p:txBody>
      </p:sp>
      <p:sp>
        <p:nvSpPr>
          <p:cNvPr id="3078" name="Rectangle 6"/>
          <p:cNvSpPr>
            <a:spLocks noGrp="1" noChangeArrowheads="1"/>
          </p:cNvSpPr>
          <p:nvPr>
            <p:ph type="title"/>
          </p:nvPr>
        </p:nvSpPr>
        <p:spPr bwMode="auto">
          <a:xfrm>
            <a:off x="1119720" y="1484916"/>
            <a:ext cx="48911934" cy="2569767"/>
          </a:xfrm>
          <a:prstGeom prst="rect">
            <a:avLst/>
          </a:prstGeom>
          <a:noFill/>
          <a:ln w="9525">
            <a:noFill/>
            <a:miter lim="800000"/>
            <a:headEnd/>
            <a:tailEnd/>
          </a:ln>
        </p:spPr>
        <p:txBody>
          <a:bodyPr vert="horz" wrap="square" lIns="85562" tIns="42772" rIns="85562" bIns="42772" numCol="1" anchor="ctr" anchorCtr="0" compatLnSpc="1">
            <a:prstTxWarp prst="textNoShape">
              <a:avLst/>
            </a:prstTxWarp>
          </a:bodyPr>
          <a:lstStyle/>
          <a:p>
            <a:pPr lvl="0"/>
            <a:r>
              <a:rPr lang="en-US"/>
              <a:t>Click to edit Master title style</a:t>
            </a:r>
          </a:p>
        </p:txBody>
      </p:sp>
      <p:sp>
        <p:nvSpPr>
          <p:cNvPr id="3079" name="Rectangle 7"/>
          <p:cNvSpPr>
            <a:spLocks noGrp="1" noChangeArrowheads="1"/>
          </p:cNvSpPr>
          <p:nvPr>
            <p:ph type="body" idx="1"/>
          </p:nvPr>
        </p:nvSpPr>
        <p:spPr bwMode="auto">
          <a:xfrm>
            <a:off x="1092210" y="5606258"/>
            <a:ext cx="11637433" cy="31963719"/>
          </a:xfrm>
          <a:prstGeom prst="rect">
            <a:avLst/>
          </a:prstGeom>
          <a:noFill/>
          <a:ln w="9525">
            <a:noFill/>
            <a:miter lim="800000"/>
            <a:headEnd/>
            <a:tailEnd/>
          </a:ln>
        </p:spPr>
        <p:txBody>
          <a:bodyPr vert="horz" wrap="square" lIns="427877" tIns="427877" rIns="427877" bIns="42787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32" name="Rectangle 8"/>
          <p:cNvSpPr>
            <a:spLocks noChangeArrowheads="1"/>
          </p:cNvSpPr>
          <p:nvPr userDrawn="1"/>
        </p:nvSpPr>
        <p:spPr bwMode="auto">
          <a:xfrm>
            <a:off x="0" y="0"/>
            <a:ext cx="51206400" cy="38404800"/>
          </a:xfrm>
          <a:prstGeom prst="rect">
            <a:avLst/>
          </a:prstGeom>
          <a:noFill/>
          <a:ln w="3175">
            <a:solidFill>
              <a:schemeClr val="tx2"/>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0233" name="Rectangle 9"/>
          <p:cNvSpPr>
            <a:spLocks noChangeArrowheads="1"/>
          </p:cNvSpPr>
          <p:nvPr userDrawn="1"/>
        </p:nvSpPr>
        <p:spPr bwMode="auto">
          <a:xfrm>
            <a:off x="13406971" y="5606258"/>
            <a:ext cx="24223136"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0235" name="Rectangle 11"/>
          <p:cNvSpPr>
            <a:spLocks noChangeArrowheads="1"/>
          </p:cNvSpPr>
          <p:nvPr userDrawn="1"/>
        </p:nvSpPr>
        <p:spPr bwMode="auto">
          <a:xfrm>
            <a:off x="38387866" y="5606258"/>
            <a:ext cx="11643789"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561607" rtl="0" eaLnBrk="0" fontAlgn="base" hangingPunct="0">
        <a:spcBef>
          <a:spcPct val="0"/>
        </a:spcBef>
        <a:spcAft>
          <a:spcPct val="0"/>
        </a:spcAft>
        <a:defRPr sz="5314">
          <a:solidFill>
            <a:schemeClr val="tx2"/>
          </a:solidFill>
          <a:latin typeface="+mj-lt"/>
          <a:ea typeface="ＭＳ Ｐゴシック" pitchFamily="-105" charset="-128"/>
          <a:cs typeface="ＭＳ Ｐゴシック" pitchFamily="-105" charset="-128"/>
        </a:defRPr>
      </a:lvl1pPr>
      <a:lvl2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2pPr>
      <a:lvl3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3pPr>
      <a:lvl4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4pPr>
      <a:lvl5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5pPr>
      <a:lvl6pPr marL="342989" algn="ctr" defTabSz="562122" rtl="0" fontAlgn="base">
        <a:spcBef>
          <a:spcPct val="0"/>
        </a:spcBef>
        <a:spcAft>
          <a:spcPct val="0"/>
        </a:spcAft>
        <a:defRPr sz="5314">
          <a:solidFill>
            <a:schemeClr val="tx2"/>
          </a:solidFill>
          <a:latin typeface="Arial Black" charset="0"/>
        </a:defRPr>
      </a:lvl6pPr>
      <a:lvl7pPr marL="685983" algn="ctr" defTabSz="562122" rtl="0" fontAlgn="base">
        <a:spcBef>
          <a:spcPct val="0"/>
        </a:spcBef>
        <a:spcAft>
          <a:spcPct val="0"/>
        </a:spcAft>
        <a:defRPr sz="5314">
          <a:solidFill>
            <a:schemeClr val="tx2"/>
          </a:solidFill>
          <a:latin typeface="Arial Black" charset="0"/>
        </a:defRPr>
      </a:lvl7pPr>
      <a:lvl8pPr marL="1028978" algn="ctr" defTabSz="562122" rtl="0" fontAlgn="base">
        <a:spcBef>
          <a:spcPct val="0"/>
        </a:spcBef>
        <a:spcAft>
          <a:spcPct val="0"/>
        </a:spcAft>
        <a:defRPr sz="5314">
          <a:solidFill>
            <a:schemeClr val="tx2"/>
          </a:solidFill>
          <a:latin typeface="Arial Black" charset="0"/>
        </a:defRPr>
      </a:lvl8pPr>
      <a:lvl9pPr marL="1371966" algn="ctr" defTabSz="562122" rtl="0" fontAlgn="base">
        <a:spcBef>
          <a:spcPct val="0"/>
        </a:spcBef>
        <a:spcAft>
          <a:spcPct val="0"/>
        </a:spcAft>
        <a:defRPr sz="5314">
          <a:solidFill>
            <a:schemeClr val="tx2"/>
          </a:solidFill>
          <a:latin typeface="Arial Black" charset="0"/>
        </a:defRPr>
      </a:lvl9pPr>
    </p:titleStyle>
    <p:bodyStyle>
      <a:lvl1pPr marL="210470" indent="-210470" algn="l" defTabSz="561607" rtl="0" eaLnBrk="0" fontAlgn="base" hangingPunct="0">
        <a:spcBef>
          <a:spcPct val="20000"/>
        </a:spcBef>
        <a:spcAft>
          <a:spcPct val="0"/>
        </a:spcAft>
        <a:buChar char="•"/>
        <a:defRPr sz="1770">
          <a:solidFill>
            <a:schemeClr val="tx1"/>
          </a:solidFill>
          <a:latin typeface="+mn-lt"/>
          <a:ea typeface="ＭＳ Ｐゴシック" pitchFamily="-105" charset="-128"/>
          <a:cs typeface="ＭＳ Ｐゴシック" pitchFamily="-105" charset="-128"/>
        </a:defRPr>
      </a:lvl1pPr>
      <a:lvl2pPr marL="454289" indent="-172967" algn="l" defTabSz="561607" rtl="0" eaLnBrk="0" fontAlgn="base" hangingPunct="0">
        <a:spcBef>
          <a:spcPct val="20000"/>
        </a:spcBef>
        <a:spcAft>
          <a:spcPct val="0"/>
        </a:spcAft>
        <a:buChar char="–"/>
        <a:defRPr sz="1770">
          <a:solidFill>
            <a:schemeClr val="tx1"/>
          </a:solidFill>
          <a:latin typeface="+mn-lt"/>
          <a:ea typeface="ＭＳ Ｐゴシック" charset="-128"/>
        </a:defRPr>
      </a:lvl2pPr>
      <a:lvl3pPr marL="703310" indent="-141702" algn="l" defTabSz="561607" rtl="0" eaLnBrk="0" fontAlgn="base" hangingPunct="0">
        <a:spcBef>
          <a:spcPct val="20000"/>
        </a:spcBef>
        <a:spcAft>
          <a:spcPct val="0"/>
        </a:spcAft>
        <a:buChar char="•"/>
        <a:defRPr sz="1506">
          <a:solidFill>
            <a:schemeClr val="tx1"/>
          </a:solidFill>
          <a:latin typeface="+mn-lt"/>
          <a:ea typeface="ＭＳ Ｐゴシック" charset="-128"/>
        </a:defRPr>
      </a:lvl3pPr>
      <a:lvl4pPr marL="984637" indent="-139619" algn="l" defTabSz="561607" rtl="0" eaLnBrk="0" fontAlgn="base" hangingPunct="0">
        <a:spcBef>
          <a:spcPct val="20000"/>
        </a:spcBef>
        <a:spcAft>
          <a:spcPct val="0"/>
        </a:spcAft>
        <a:buChar char="–"/>
        <a:defRPr>
          <a:solidFill>
            <a:schemeClr val="tx1"/>
          </a:solidFill>
          <a:latin typeface="+mn-lt"/>
          <a:ea typeface="ＭＳ Ｐゴシック" charset="-128"/>
        </a:defRPr>
      </a:lvl4pPr>
      <a:lvl5pPr marL="1265964" indent="-139619" algn="l" defTabSz="561607" rtl="0" eaLnBrk="0" fontAlgn="base" hangingPunct="0">
        <a:spcBef>
          <a:spcPct val="20000"/>
        </a:spcBef>
        <a:spcAft>
          <a:spcPct val="0"/>
        </a:spcAft>
        <a:buChar char="»"/>
        <a:defRPr>
          <a:solidFill>
            <a:schemeClr val="tx1"/>
          </a:solidFill>
          <a:latin typeface="+mn-lt"/>
          <a:ea typeface="ＭＳ Ｐゴシック" charset="-128"/>
        </a:defRPr>
      </a:lvl5pPr>
      <a:lvl6pPr marL="1608964" indent="-140532" algn="l" defTabSz="562122" rtl="0" fontAlgn="base">
        <a:spcBef>
          <a:spcPct val="20000"/>
        </a:spcBef>
        <a:spcAft>
          <a:spcPct val="0"/>
        </a:spcAft>
        <a:buChar char="»"/>
        <a:defRPr sz="1182">
          <a:solidFill>
            <a:schemeClr val="tx1"/>
          </a:solidFill>
          <a:latin typeface="+mn-lt"/>
          <a:ea typeface="ＭＳ Ｐゴシック" charset="-128"/>
        </a:defRPr>
      </a:lvl6pPr>
      <a:lvl7pPr marL="1951953" indent="-140532" algn="l" defTabSz="562122" rtl="0" fontAlgn="base">
        <a:spcBef>
          <a:spcPct val="20000"/>
        </a:spcBef>
        <a:spcAft>
          <a:spcPct val="0"/>
        </a:spcAft>
        <a:buChar char="»"/>
        <a:defRPr sz="1182">
          <a:solidFill>
            <a:schemeClr val="tx1"/>
          </a:solidFill>
          <a:latin typeface="+mn-lt"/>
          <a:ea typeface="ＭＳ Ｐゴシック" charset="-128"/>
        </a:defRPr>
      </a:lvl7pPr>
      <a:lvl8pPr marL="2294942" indent="-140532" algn="l" defTabSz="562122" rtl="0" fontAlgn="base">
        <a:spcBef>
          <a:spcPct val="20000"/>
        </a:spcBef>
        <a:spcAft>
          <a:spcPct val="0"/>
        </a:spcAft>
        <a:buChar char="»"/>
        <a:defRPr sz="1182">
          <a:solidFill>
            <a:schemeClr val="tx1"/>
          </a:solidFill>
          <a:latin typeface="+mn-lt"/>
          <a:ea typeface="ＭＳ Ｐゴシック" charset="-128"/>
        </a:defRPr>
      </a:lvl8pPr>
      <a:lvl9pPr marL="2637936" indent="-140532" algn="l" defTabSz="562122" rtl="0" fontAlgn="base">
        <a:spcBef>
          <a:spcPct val="20000"/>
        </a:spcBef>
        <a:spcAft>
          <a:spcPct val="0"/>
        </a:spcAft>
        <a:buChar char="»"/>
        <a:defRPr sz="1182">
          <a:solidFill>
            <a:schemeClr val="tx1"/>
          </a:solidFill>
          <a:latin typeface="+mn-lt"/>
          <a:ea typeface="ＭＳ Ｐゴシック" charset="-128"/>
        </a:defRPr>
      </a:lvl9pPr>
    </p:bodyStyle>
    <p:otherStyle>
      <a:defPPr>
        <a:defRPr lang="en-US"/>
      </a:defPPr>
      <a:lvl1pPr marL="0" algn="l" defTabSz="342989" rtl="0" eaLnBrk="1" latinLnBrk="0" hangingPunct="1">
        <a:defRPr sz="1378" kern="1200">
          <a:solidFill>
            <a:schemeClr val="tx1"/>
          </a:solidFill>
          <a:latin typeface="+mn-lt"/>
          <a:ea typeface="+mn-ea"/>
          <a:cs typeface="+mn-cs"/>
        </a:defRPr>
      </a:lvl1pPr>
      <a:lvl2pPr marL="342989" algn="l" defTabSz="342989" rtl="0" eaLnBrk="1" latinLnBrk="0" hangingPunct="1">
        <a:defRPr sz="1378" kern="1200">
          <a:solidFill>
            <a:schemeClr val="tx1"/>
          </a:solidFill>
          <a:latin typeface="+mn-lt"/>
          <a:ea typeface="+mn-ea"/>
          <a:cs typeface="+mn-cs"/>
        </a:defRPr>
      </a:lvl2pPr>
      <a:lvl3pPr marL="685983" algn="l" defTabSz="342989" rtl="0" eaLnBrk="1" latinLnBrk="0" hangingPunct="1">
        <a:defRPr sz="1378" kern="1200">
          <a:solidFill>
            <a:schemeClr val="tx1"/>
          </a:solidFill>
          <a:latin typeface="+mn-lt"/>
          <a:ea typeface="+mn-ea"/>
          <a:cs typeface="+mn-cs"/>
        </a:defRPr>
      </a:lvl3pPr>
      <a:lvl4pPr marL="1028978" algn="l" defTabSz="342989" rtl="0" eaLnBrk="1" latinLnBrk="0" hangingPunct="1">
        <a:defRPr sz="1378" kern="1200">
          <a:solidFill>
            <a:schemeClr val="tx1"/>
          </a:solidFill>
          <a:latin typeface="+mn-lt"/>
          <a:ea typeface="+mn-ea"/>
          <a:cs typeface="+mn-cs"/>
        </a:defRPr>
      </a:lvl4pPr>
      <a:lvl5pPr marL="1371966" algn="l" defTabSz="342989" rtl="0" eaLnBrk="1" latinLnBrk="0" hangingPunct="1">
        <a:defRPr sz="1378" kern="1200">
          <a:solidFill>
            <a:schemeClr val="tx1"/>
          </a:solidFill>
          <a:latin typeface="+mn-lt"/>
          <a:ea typeface="+mn-ea"/>
          <a:cs typeface="+mn-cs"/>
        </a:defRPr>
      </a:lvl5pPr>
      <a:lvl6pPr marL="1714955" algn="l" defTabSz="342989" rtl="0" eaLnBrk="1" latinLnBrk="0" hangingPunct="1">
        <a:defRPr sz="1378" kern="1200">
          <a:solidFill>
            <a:schemeClr val="tx1"/>
          </a:solidFill>
          <a:latin typeface="+mn-lt"/>
          <a:ea typeface="+mn-ea"/>
          <a:cs typeface="+mn-cs"/>
        </a:defRPr>
      </a:lvl6pPr>
      <a:lvl7pPr marL="2057950" algn="l" defTabSz="342989" rtl="0" eaLnBrk="1" latinLnBrk="0" hangingPunct="1">
        <a:defRPr sz="1378" kern="1200">
          <a:solidFill>
            <a:schemeClr val="tx1"/>
          </a:solidFill>
          <a:latin typeface="+mn-lt"/>
          <a:ea typeface="+mn-ea"/>
          <a:cs typeface="+mn-cs"/>
        </a:defRPr>
      </a:lvl7pPr>
      <a:lvl8pPr marL="2400938" algn="l" defTabSz="342989" rtl="0" eaLnBrk="1" latinLnBrk="0" hangingPunct="1">
        <a:defRPr sz="1378" kern="1200">
          <a:solidFill>
            <a:schemeClr val="tx1"/>
          </a:solidFill>
          <a:latin typeface="+mn-lt"/>
          <a:ea typeface="+mn-ea"/>
          <a:cs typeface="+mn-cs"/>
        </a:defRPr>
      </a:lvl8pPr>
      <a:lvl9pPr marL="2743933" algn="l" defTabSz="342989" rtl="0" eaLnBrk="1" latinLnBrk="0" hangingPunct="1">
        <a:defRPr sz="137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10">
          <a:fgClr>
            <a:srgbClr val="009900"/>
          </a:fgClr>
          <a:bgClr>
            <a:schemeClr val="bg1"/>
          </a:bgClr>
        </a:pattFill>
        <a:effectLst/>
      </p:bgPr>
    </p:bg>
    <p:spTree>
      <p:nvGrpSpPr>
        <p:cNvPr id="1" name=""/>
        <p:cNvGrpSpPr/>
        <p:nvPr/>
      </p:nvGrpSpPr>
      <p:grpSpPr>
        <a:xfrm>
          <a:off x="0" y="0"/>
          <a:ext cx="0" cy="0"/>
          <a:chOff x="0" y="0"/>
          <a:chExt cx="0" cy="0"/>
        </a:xfrm>
      </p:grpSpPr>
      <p:sp>
        <p:nvSpPr>
          <p:cNvPr id="181250" name="Rectangle 2"/>
          <p:cNvSpPr>
            <a:spLocks noChangeArrowheads="1"/>
          </p:cNvSpPr>
          <p:nvPr userDrawn="1"/>
        </p:nvSpPr>
        <p:spPr bwMode="auto">
          <a:xfrm>
            <a:off x="0" y="0"/>
            <a:ext cx="51206400" cy="4911726"/>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1251" name="Rectangle 3"/>
          <p:cNvSpPr>
            <a:spLocks noChangeArrowheads="1"/>
          </p:cNvSpPr>
          <p:nvPr userDrawn="1"/>
        </p:nvSpPr>
        <p:spPr bwMode="auto">
          <a:xfrm>
            <a:off x="808573" y="5606258"/>
            <a:ext cx="49428400"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1252" name="Rectangle 4"/>
          <p:cNvSpPr>
            <a:spLocks noChangeArrowheads="1"/>
          </p:cNvSpPr>
          <p:nvPr userDrawn="1"/>
        </p:nvSpPr>
        <p:spPr bwMode="auto">
          <a:xfrm>
            <a:off x="0" y="4911735"/>
            <a:ext cx="51206400" cy="151407"/>
          </a:xfrm>
          <a:prstGeom prst="rect">
            <a:avLst/>
          </a:prstGeom>
          <a:solidFill>
            <a:srgbClr val="660000"/>
          </a:solidFill>
          <a:ln w="9525">
            <a:no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81253" name="Text Box 5"/>
          <p:cNvSpPr txBox="1">
            <a:spLocks noChangeArrowheads="1"/>
          </p:cNvSpPr>
          <p:nvPr userDrawn="1"/>
        </p:nvSpPr>
        <p:spPr bwMode="auto">
          <a:xfrm>
            <a:off x="711208" y="37853348"/>
            <a:ext cx="2933700" cy="217880"/>
          </a:xfrm>
          <a:prstGeom prst="rect">
            <a:avLst/>
          </a:prstGeom>
          <a:noFill/>
          <a:ln w="9525">
            <a:noFill/>
            <a:miter lim="800000"/>
            <a:headEnd/>
            <a:tailEnd/>
          </a:ln>
          <a:effectLst/>
        </p:spPr>
        <p:txBody>
          <a:bodyPr lIns="56151" tIns="28067" rIns="56151" bIns="28067">
            <a:spAutoFit/>
          </a:bodyPr>
          <a:lstStyle/>
          <a:p>
            <a:pPr defTabSz="562122" eaLnBrk="0" hangingPunct="0">
              <a:lnSpc>
                <a:spcPct val="65000"/>
              </a:lnSpc>
              <a:spcBef>
                <a:spcPct val="50000"/>
              </a:spcBef>
              <a:defRPr/>
            </a:pPr>
            <a:r>
              <a:rPr lang="en-US" sz="560" b="1" dirty="0">
                <a:solidFill>
                  <a:schemeClr val="bg2"/>
                </a:solidFill>
                <a:latin typeface="Arial" pitchFamily="-105" charset="-52"/>
                <a:ea typeface="+mn-ea"/>
              </a:rPr>
              <a:t>POSTER TEMPLATE BY:</a:t>
            </a:r>
          </a:p>
          <a:p>
            <a:pPr defTabSz="562122" eaLnBrk="0" hangingPunct="0">
              <a:lnSpc>
                <a:spcPct val="65000"/>
              </a:lnSpc>
              <a:spcBef>
                <a:spcPct val="50000"/>
              </a:spcBef>
              <a:defRPr/>
            </a:pPr>
            <a:r>
              <a:rPr lang="en-US" sz="594" b="1" dirty="0">
                <a:solidFill>
                  <a:schemeClr val="bg2"/>
                </a:solidFill>
                <a:latin typeface="Arial" pitchFamily="-105" charset="-52"/>
                <a:ea typeface="+mn-ea"/>
              </a:rPr>
              <a:t>www.PosterPresentations.com</a:t>
            </a:r>
          </a:p>
        </p:txBody>
      </p:sp>
      <p:sp>
        <p:nvSpPr>
          <p:cNvPr id="4102" name="Rectangle 6"/>
          <p:cNvSpPr>
            <a:spLocks noGrp="1" noChangeArrowheads="1"/>
          </p:cNvSpPr>
          <p:nvPr>
            <p:ph type="title"/>
          </p:nvPr>
        </p:nvSpPr>
        <p:spPr bwMode="auto">
          <a:xfrm>
            <a:off x="1119720" y="1484916"/>
            <a:ext cx="48911934" cy="2569767"/>
          </a:xfrm>
          <a:prstGeom prst="rect">
            <a:avLst/>
          </a:prstGeom>
          <a:noFill/>
          <a:ln w="9525">
            <a:noFill/>
            <a:miter lim="800000"/>
            <a:headEnd/>
            <a:tailEnd/>
          </a:ln>
        </p:spPr>
        <p:txBody>
          <a:bodyPr vert="horz" wrap="square" lIns="85562" tIns="42772" rIns="85562" bIns="42772" numCol="1" anchor="ctr" anchorCtr="0" compatLnSpc="1">
            <a:prstTxWarp prst="textNoShape">
              <a:avLst/>
            </a:prstTxWarp>
          </a:bodyPr>
          <a:lstStyle/>
          <a:p>
            <a:pPr lvl="0"/>
            <a:r>
              <a:rPr lang="en-US"/>
              <a:t>Click to edit Master title style</a:t>
            </a:r>
          </a:p>
        </p:txBody>
      </p:sp>
      <p:sp>
        <p:nvSpPr>
          <p:cNvPr id="4103" name="Rectangle 7"/>
          <p:cNvSpPr>
            <a:spLocks noGrp="1" noChangeArrowheads="1"/>
          </p:cNvSpPr>
          <p:nvPr>
            <p:ph type="body" idx="1"/>
          </p:nvPr>
        </p:nvSpPr>
        <p:spPr bwMode="auto">
          <a:xfrm>
            <a:off x="808570" y="5606258"/>
            <a:ext cx="49223087" cy="31963719"/>
          </a:xfrm>
          <a:prstGeom prst="rect">
            <a:avLst/>
          </a:prstGeom>
          <a:noFill/>
          <a:ln w="9525">
            <a:noFill/>
            <a:miter lim="800000"/>
            <a:headEnd/>
            <a:tailEnd/>
          </a:ln>
        </p:spPr>
        <p:txBody>
          <a:bodyPr vert="horz" wrap="square" lIns="427877" tIns="427877" rIns="427877" bIns="42787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1256" name="Rectangle 8"/>
          <p:cNvSpPr>
            <a:spLocks noChangeArrowheads="1"/>
          </p:cNvSpPr>
          <p:nvPr userDrawn="1"/>
        </p:nvSpPr>
        <p:spPr bwMode="auto">
          <a:xfrm>
            <a:off x="0" y="0"/>
            <a:ext cx="51206400" cy="38404800"/>
          </a:xfrm>
          <a:prstGeom prst="rect">
            <a:avLst/>
          </a:prstGeom>
          <a:noFill/>
          <a:ln w="3175">
            <a:solidFill>
              <a:schemeClr val="tx2"/>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61607" rtl="0" eaLnBrk="0" fontAlgn="base" hangingPunct="0">
        <a:spcBef>
          <a:spcPct val="0"/>
        </a:spcBef>
        <a:spcAft>
          <a:spcPct val="0"/>
        </a:spcAft>
        <a:defRPr sz="5314">
          <a:solidFill>
            <a:schemeClr val="tx2"/>
          </a:solidFill>
          <a:latin typeface="+mj-lt"/>
          <a:ea typeface="ＭＳ Ｐゴシック" pitchFamily="-105" charset="-128"/>
          <a:cs typeface="ＭＳ Ｐゴシック" pitchFamily="-105" charset="-128"/>
        </a:defRPr>
      </a:lvl1pPr>
      <a:lvl2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2pPr>
      <a:lvl3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3pPr>
      <a:lvl4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4pPr>
      <a:lvl5pPr algn="ctr" defTabSz="561607" rtl="0" eaLnBrk="0" fontAlgn="base" hangingPunct="0">
        <a:spcBef>
          <a:spcPct val="0"/>
        </a:spcBef>
        <a:spcAft>
          <a:spcPct val="0"/>
        </a:spcAft>
        <a:defRPr sz="5314">
          <a:solidFill>
            <a:schemeClr val="tx2"/>
          </a:solidFill>
          <a:latin typeface="Arial Black" charset="0"/>
          <a:ea typeface="ＭＳ Ｐゴシック" pitchFamily="-105" charset="-128"/>
          <a:cs typeface="ＭＳ Ｐゴシック" pitchFamily="-105" charset="-128"/>
        </a:defRPr>
      </a:lvl5pPr>
      <a:lvl6pPr marL="342989" algn="ctr" defTabSz="562122" rtl="0" fontAlgn="base">
        <a:spcBef>
          <a:spcPct val="0"/>
        </a:spcBef>
        <a:spcAft>
          <a:spcPct val="0"/>
        </a:spcAft>
        <a:defRPr sz="5314">
          <a:solidFill>
            <a:schemeClr val="tx2"/>
          </a:solidFill>
          <a:latin typeface="Arial Black" charset="0"/>
        </a:defRPr>
      </a:lvl6pPr>
      <a:lvl7pPr marL="685983" algn="ctr" defTabSz="562122" rtl="0" fontAlgn="base">
        <a:spcBef>
          <a:spcPct val="0"/>
        </a:spcBef>
        <a:spcAft>
          <a:spcPct val="0"/>
        </a:spcAft>
        <a:defRPr sz="5314">
          <a:solidFill>
            <a:schemeClr val="tx2"/>
          </a:solidFill>
          <a:latin typeface="Arial Black" charset="0"/>
        </a:defRPr>
      </a:lvl7pPr>
      <a:lvl8pPr marL="1028978" algn="ctr" defTabSz="562122" rtl="0" fontAlgn="base">
        <a:spcBef>
          <a:spcPct val="0"/>
        </a:spcBef>
        <a:spcAft>
          <a:spcPct val="0"/>
        </a:spcAft>
        <a:defRPr sz="5314">
          <a:solidFill>
            <a:schemeClr val="tx2"/>
          </a:solidFill>
          <a:latin typeface="Arial Black" charset="0"/>
        </a:defRPr>
      </a:lvl8pPr>
      <a:lvl9pPr marL="1371966" algn="ctr" defTabSz="562122" rtl="0" fontAlgn="base">
        <a:spcBef>
          <a:spcPct val="0"/>
        </a:spcBef>
        <a:spcAft>
          <a:spcPct val="0"/>
        </a:spcAft>
        <a:defRPr sz="5314">
          <a:solidFill>
            <a:schemeClr val="tx2"/>
          </a:solidFill>
          <a:latin typeface="Arial Black" charset="0"/>
        </a:defRPr>
      </a:lvl9pPr>
    </p:titleStyle>
    <p:bodyStyle>
      <a:lvl1pPr marL="210470" indent="-210470" algn="l" defTabSz="561607" rtl="0" eaLnBrk="0" fontAlgn="base" hangingPunct="0">
        <a:spcBef>
          <a:spcPct val="20000"/>
        </a:spcBef>
        <a:spcAft>
          <a:spcPct val="0"/>
        </a:spcAft>
        <a:buChar char="•"/>
        <a:defRPr sz="1770">
          <a:solidFill>
            <a:schemeClr val="tx1"/>
          </a:solidFill>
          <a:latin typeface="+mn-lt"/>
          <a:ea typeface="ＭＳ Ｐゴシック" pitchFamily="-105" charset="-128"/>
          <a:cs typeface="ＭＳ Ｐゴシック" pitchFamily="-105" charset="-128"/>
        </a:defRPr>
      </a:lvl1pPr>
      <a:lvl2pPr marL="454289" indent="-172967" algn="l" defTabSz="561607" rtl="0" eaLnBrk="0" fontAlgn="base" hangingPunct="0">
        <a:spcBef>
          <a:spcPct val="20000"/>
        </a:spcBef>
        <a:spcAft>
          <a:spcPct val="0"/>
        </a:spcAft>
        <a:buChar char="–"/>
        <a:defRPr sz="1770">
          <a:solidFill>
            <a:schemeClr val="tx1"/>
          </a:solidFill>
          <a:latin typeface="+mn-lt"/>
          <a:ea typeface="ＭＳ Ｐゴシック" charset="-128"/>
        </a:defRPr>
      </a:lvl2pPr>
      <a:lvl3pPr marL="703310" indent="-141702" algn="l" defTabSz="561607" rtl="0" eaLnBrk="0" fontAlgn="base" hangingPunct="0">
        <a:spcBef>
          <a:spcPct val="20000"/>
        </a:spcBef>
        <a:spcAft>
          <a:spcPct val="0"/>
        </a:spcAft>
        <a:buChar char="•"/>
        <a:defRPr sz="1506">
          <a:solidFill>
            <a:schemeClr val="tx1"/>
          </a:solidFill>
          <a:latin typeface="+mn-lt"/>
          <a:ea typeface="ＭＳ Ｐゴシック" charset="-128"/>
        </a:defRPr>
      </a:lvl3pPr>
      <a:lvl4pPr marL="984637" indent="-139619" algn="l" defTabSz="561607" rtl="0" eaLnBrk="0" fontAlgn="base" hangingPunct="0">
        <a:spcBef>
          <a:spcPct val="20000"/>
        </a:spcBef>
        <a:spcAft>
          <a:spcPct val="0"/>
        </a:spcAft>
        <a:buChar char="–"/>
        <a:defRPr>
          <a:solidFill>
            <a:schemeClr val="tx1"/>
          </a:solidFill>
          <a:latin typeface="+mn-lt"/>
          <a:ea typeface="ＭＳ Ｐゴシック" charset="-128"/>
        </a:defRPr>
      </a:lvl4pPr>
      <a:lvl5pPr marL="1265964" indent="-139619" algn="l" defTabSz="561607" rtl="0" eaLnBrk="0" fontAlgn="base" hangingPunct="0">
        <a:spcBef>
          <a:spcPct val="20000"/>
        </a:spcBef>
        <a:spcAft>
          <a:spcPct val="0"/>
        </a:spcAft>
        <a:buChar char="»"/>
        <a:defRPr>
          <a:solidFill>
            <a:schemeClr val="tx1"/>
          </a:solidFill>
          <a:latin typeface="+mn-lt"/>
          <a:ea typeface="ＭＳ Ｐゴシック" charset="-128"/>
        </a:defRPr>
      </a:lvl5pPr>
      <a:lvl6pPr marL="1608964" indent="-140532" algn="l" defTabSz="562122" rtl="0" fontAlgn="base">
        <a:spcBef>
          <a:spcPct val="20000"/>
        </a:spcBef>
        <a:spcAft>
          <a:spcPct val="0"/>
        </a:spcAft>
        <a:buChar char="»"/>
        <a:defRPr sz="1182">
          <a:solidFill>
            <a:schemeClr val="tx1"/>
          </a:solidFill>
          <a:latin typeface="+mn-lt"/>
          <a:ea typeface="ＭＳ Ｐゴシック" charset="-128"/>
        </a:defRPr>
      </a:lvl6pPr>
      <a:lvl7pPr marL="1951953" indent="-140532" algn="l" defTabSz="562122" rtl="0" fontAlgn="base">
        <a:spcBef>
          <a:spcPct val="20000"/>
        </a:spcBef>
        <a:spcAft>
          <a:spcPct val="0"/>
        </a:spcAft>
        <a:buChar char="»"/>
        <a:defRPr sz="1182">
          <a:solidFill>
            <a:schemeClr val="tx1"/>
          </a:solidFill>
          <a:latin typeface="+mn-lt"/>
          <a:ea typeface="ＭＳ Ｐゴシック" charset="-128"/>
        </a:defRPr>
      </a:lvl7pPr>
      <a:lvl8pPr marL="2294942" indent="-140532" algn="l" defTabSz="562122" rtl="0" fontAlgn="base">
        <a:spcBef>
          <a:spcPct val="20000"/>
        </a:spcBef>
        <a:spcAft>
          <a:spcPct val="0"/>
        </a:spcAft>
        <a:buChar char="»"/>
        <a:defRPr sz="1182">
          <a:solidFill>
            <a:schemeClr val="tx1"/>
          </a:solidFill>
          <a:latin typeface="+mn-lt"/>
          <a:ea typeface="ＭＳ Ｐゴシック" charset="-128"/>
        </a:defRPr>
      </a:lvl8pPr>
      <a:lvl9pPr marL="2637936" indent="-140532" algn="l" defTabSz="562122" rtl="0" fontAlgn="base">
        <a:spcBef>
          <a:spcPct val="20000"/>
        </a:spcBef>
        <a:spcAft>
          <a:spcPct val="0"/>
        </a:spcAft>
        <a:buChar char="»"/>
        <a:defRPr sz="1182">
          <a:solidFill>
            <a:schemeClr val="tx1"/>
          </a:solidFill>
          <a:latin typeface="+mn-lt"/>
          <a:ea typeface="ＭＳ Ｐゴシック" charset="-128"/>
        </a:defRPr>
      </a:lvl9pPr>
    </p:bodyStyle>
    <p:otherStyle>
      <a:defPPr>
        <a:defRPr lang="en-US"/>
      </a:defPPr>
      <a:lvl1pPr marL="0" algn="l" defTabSz="342989" rtl="0" eaLnBrk="1" latinLnBrk="0" hangingPunct="1">
        <a:defRPr sz="1378" kern="1200">
          <a:solidFill>
            <a:schemeClr val="tx1"/>
          </a:solidFill>
          <a:latin typeface="+mn-lt"/>
          <a:ea typeface="+mn-ea"/>
          <a:cs typeface="+mn-cs"/>
        </a:defRPr>
      </a:lvl1pPr>
      <a:lvl2pPr marL="342989" algn="l" defTabSz="342989" rtl="0" eaLnBrk="1" latinLnBrk="0" hangingPunct="1">
        <a:defRPr sz="1378" kern="1200">
          <a:solidFill>
            <a:schemeClr val="tx1"/>
          </a:solidFill>
          <a:latin typeface="+mn-lt"/>
          <a:ea typeface="+mn-ea"/>
          <a:cs typeface="+mn-cs"/>
        </a:defRPr>
      </a:lvl2pPr>
      <a:lvl3pPr marL="685983" algn="l" defTabSz="342989" rtl="0" eaLnBrk="1" latinLnBrk="0" hangingPunct="1">
        <a:defRPr sz="1378" kern="1200">
          <a:solidFill>
            <a:schemeClr val="tx1"/>
          </a:solidFill>
          <a:latin typeface="+mn-lt"/>
          <a:ea typeface="+mn-ea"/>
          <a:cs typeface="+mn-cs"/>
        </a:defRPr>
      </a:lvl3pPr>
      <a:lvl4pPr marL="1028978" algn="l" defTabSz="342989" rtl="0" eaLnBrk="1" latinLnBrk="0" hangingPunct="1">
        <a:defRPr sz="1378" kern="1200">
          <a:solidFill>
            <a:schemeClr val="tx1"/>
          </a:solidFill>
          <a:latin typeface="+mn-lt"/>
          <a:ea typeface="+mn-ea"/>
          <a:cs typeface="+mn-cs"/>
        </a:defRPr>
      </a:lvl4pPr>
      <a:lvl5pPr marL="1371966" algn="l" defTabSz="342989" rtl="0" eaLnBrk="1" latinLnBrk="0" hangingPunct="1">
        <a:defRPr sz="1378" kern="1200">
          <a:solidFill>
            <a:schemeClr val="tx1"/>
          </a:solidFill>
          <a:latin typeface="+mn-lt"/>
          <a:ea typeface="+mn-ea"/>
          <a:cs typeface="+mn-cs"/>
        </a:defRPr>
      </a:lvl5pPr>
      <a:lvl6pPr marL="1714955" algn="l" defTabSz="342989" rtl="0" eaLnBrk="1" latinLnBrk="0" hangingPunct="1">
        <a:defRPr sz="1378" kern="1200">
          <a:solidFill>
            <a:schemeClr val="tx1"/>
          </a:solidFill>
          <a:latin typeface="+mn-lt"/>
          <a:ea typeface="+mn-ea"/>
          <a:cs typeface="+mn-cs"/>
        </a:defRPr>
      </a:lvl6pPr>
      <a:lvl7pPr marL="2057950" algn="l" defTabSz="342989" rtl="0" eaLnBrk="1" latinLnBrk="0" hangingPunct="1">
        <a:defRPr sz="1378" kern="1200">
          <a:solidFill>
            <a:schemeClr val="tx1"/>
          </a:solidFill>
          <a:latin typeface="+mn-lt"/>
          <a:ea typeface="+mn-ea"/>
          <a:cs typeface="+mn-cs"/>
        </a:defRPr>
      </a:lvl7pPr>
      <a:lvl8pPr marL="2400938" algn="l" defTabSz="342989" rtl="0" eaLnBrk="1" latinLnBrk="0" hangingPunct="1">
        <a:defRPr sz="1378" kern="1200">
          <a:solidFill>
            <a:schemeClr val="tx1"/>
          </a:solidFill>
          <a:latin typeface="+mn-lt"/>
          <a:ea typeface="+mn-ea"/>
          <a:cs typeface="+mn-cs"/>
        </a:defRPr>
      </a:lvl8pPr>
      <a:lvl9pPr marL="2743933" algn="l" defTabSz="342989" rtl="0" eaLnBrk="1" latinLnBrk="0" hangingPunct="1">
        <a:defRPr sz="137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10">
          <a:fgClr>
            <a:srgbClr val="009900"/>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2592B-278E-47E6-9BDA-AA75F27338B7}"/>
              </a:ext>
            </a:extLst>
          </p:cNvPr>
          <p:cNvSpPr>
            <a:spLocks noGrp="1"/>
          </p:cNvSpPr>
          <p:nvPr>
            <p:ph type="title"/>
          </p:nvPr>
        </p:nvSpPr>
        <p:spPr>
          <a:xfrm>
            <a:off x="3520440" y="2044703"/>
            <a:ext cx="44165520" cy="742315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513133-DC3F-473C-81DD-AC345F7C08FC}"/>
              </a:ext>
            </a:extLst>
          </p:cNvPr>
          <p:cNvSpPr>
            <a:spLocks noGrp="1"/>
          </p:cNvSpPr>
          <p:nvPr>
            <p:ph type="body" idx="1"/>
          </p:nvPr>
        </p:nvSpPr>
        <p:spPr>
          <a:xfrm>
            <a:off x="3520440" y="10223500"/>
            <a:ext cx="44165520" cy="2436749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1110E6-379D-45BB-9202-37B5F2960DA5}"/>
              </a:ext>
            </a:extLst>
          </p:cNvPr>
          <p:cNvSpPr>
            <a:spLocks noGrp="1"/>
          </p:cNvSpPr>
          <p:nvPr>
            <p:ph type="dt" sz="half" idx="2"/>
          </p:nvPr>
        </p:nvSpPr>
        <p:spPr>
          <a:xfrm>
            <a:off x="3520440" y="35595563"/>
            <a:ext cx="1152144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4C36039A-E7D5-44F4-B9E1-80F198F787AD}" type="datetimeFigureOut">
              <a:rPr lang="en-US" smtClean="0"/>
              <a:t>4/9/2018</a:t>
            </a:fld>
            <a:endParaRPr lang="en-US"/>
          </a:p>
        </p:txBody>
      </p:sp>
      <p:sp>
        <p:nvSpPr>
          <p:cNvPr id="5" name="Footer Placeholder 4">
            <a:extLst>
              <a:ext uri="{FF2B5EF4-FFF2-40B4-BE49-F238E27FC236}">
                <a16:creationId xmlns:a16="http://schemas.microsoft.com/office/drawing/2014/main" id="{A67C83EF-1EFD-441C-89D1-DB93492E0512}"/>
              </a:ext>
            </a:extLst>
          </p:cNvPr>
          <p:cNvSpPr>
            <a:spLocks noGrp="1"/>
          </p:cNvSpPr>
          <p:nvPr>
            <p:ph type="ftr" sz="quarter" idx="3"/>
          </p:nvPr>
        </p:nvSpPr>
        <p:spPr>
          <a:xfrm>
            <a:off x="16962120" y="35595563"/>
            <a:ext cx="1728216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1064A8-08A1-48B9-A934-EC06E71E76B1}"/>
              </a:ext>
            </a:extLst>
          </p:cNvPr>
          <p:cNvSpPr>
            <a:spLocks noGrp="1"/>
          </p:cNvSpPr>
          <p:nvPr>
            <p:ph type="sldNum" sz="quarter" idx="4"/>
          </p:nvPr>
        </p:nvSpPr>
        <p:spPr>
          <a:xfrm>
            <a:off x="36164520" y="35595563"/>
            <a:ext cx="1152144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3D52E360-7540-4EC7-B3A8-8866712320FF}" type="slidenum">
              <a:rPr lang="en-US" smtClean="0"/>
              <a:t>‹#›</a:t>
            </a:fld>
            <a:endParaRPr lang="en-US"/>
          </a:p>
        </p:txBody>
      </p:sp>
      <p:sp>
        <p:nvSpPr>
          <p:cNvPr id="7" name="Rectangle 36">
            <a:extLst>
              <a:ext uri="{FF2B5EF4-FFF2-40B4-BE49-F238E27FC236}">
                <a16:creationId xmlns:a16="http://schemas.microsoft.com/office/drawing/2014/main" id="{17472B5D-B461-4ECC-8F80-4C45865E42A0}"/>
              </a:ext>
            </a:extLst>
          </p:cNvPr>
          <p:cNvSpPr>
            <a:spLocks noChangeArrowheads="1"/>
          </p:cNvSpPr>
          <p:nvPr userDrawn="1"/>
        </p:nvSpPr>
        <p:spPr bwMode="auto">
          <a:xfrm>
            <a:off x="0" y="0"/>
            <a:ext cx="51206400" cy="4746426"/>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8" name="Rectangle 33">
            <a:extLst>
              <a:ext uri="{FF2B5EF4-FFF2-40B4-BE49-F238E27FC236}">
                <a16:creationId xmlns:a16="http://schemas.microsoft.com/office/drawing/2014/main" id="{8C27A08F-4E75-4793-93EC-671D67875EB7}"/>
              </a:ext>
            </a:extLst>
          </p:cNvPr>
          <p:cNvSpPr>
            <a:spLocks noChangeArrowheads="1"/>
          </p:cNvSpPr>
          <p:nvPr userDrawn="1"/>
        </p:nvSpPr>
        <p:spPr bwMode="auto">
          <a:xfrm>
            <a:off x="1090091" y="5600709"/>
            <a:ext cx="15767046"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9" name="Rectangle 8">
            <a:extLst>
              <a:ext uri="{FF2B5EF4-FFF2-40B4-BE49-F238E27FC236}">
                <a16:creationId xmlns:a16="http://schemas.microsoft.com/office/drawing/2014/main" id="{80F5ABBB-2D7A-4AFC-895C-5CEF23AFE87E}"/>
              </a:ext>
            </a:extLst>
          </p:cNvPr>
          <p:cNvSpPr>
            <a:spLocks noChangeArrowheads="1"/>
          </p:cNvSpPr>
          <p:nvPr userDrawn="1"/>
        </p:nvSpPr>
        <p:spPr bwMode="auto">
          <a:xfrm>
            <a:off x="0" y="4742268"/>
            <a:ext cx="51206400" cy="152796"/>
          </a:xfrm>
          <a:prstGeom prst="rect">
            <a:avLst/>
          </a:prstGeom>
          <a:solidFill>
            <a:srgbClr val="660000"/>
          </a:solidFill>
          <a:ln w="9525">
            <a:no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0" name="Text Box 14">
            <a:extLst>
              <a:ext uri="{FF2B5EF4-FFF2-40B4-BE49-F238E27FC236}">
                <a16:creationId xmlns:a16="http://schemas.microsoft.com/office/drawing/2014/main" id="{FCB95575-3343-4056-9EC0-91C8BFF44ABF}"/>
              </a:ext>
            </a:extLst>
          </p:cNvPr>
          <p:cNvSpPr txBox="1">
            <a:spLocks noChangeArrowheads="1"/>
          </p:cNvSpPr>
          <p:nvPr userDrawn="1"/>
        </p:nvSpPr>
        <p:spPr bwMode="auto">
          <a:xfrm>
            <a:off x="1090088" y="37853345"/>
            <a:ext cx="3365505" cy="217880"/>
          </a:xfrm>
          <a:prstGeom prst="rect">
            <a:avLst/>
          </a:prstGeom>
          <a:noFill/>
          <a:ln w="9525">
            <a:noFill/>
            <a:miter lim="800000"/>
            <a:headEnd/>
            <a:tailEnd/>
          </a:ln>
          <a:effectLst/>
        </p:spPr>
        <p:txBody>
          <a:bodyPr lIns="56151" tIns="28067" rIns="56151" bIns="28067">
            <a:spAutoFit/>
          </a:bodyPr>
          <a:lstStyle/>
          <a:p>
            <a:pPr defTabSz="561607" eaLnBrk="0" hangingPunct="0">
              <a:lnSpc>
                <a:spcPct val="65000"/>
              </a:lnSpc>
              <a:spcBef>
                <a:spcPct val="50000"/>
              </a:spcBef>
              <a:defRPr/>
            </a:pPr>
            <a:r>
              <a:rPr lang="en-US" sz="560" b="1" dirty="0">
                <a:solidFill>
                  <a:schemeClr val="bg2"/>
                </a:solidFill>
                <a:latin typeface="Arial" charset="0"/>
                <a:ea typeface="ＭＳ Ｐゴシック" pitchFamily="-105" charset="-128"/>
              </a:rPr>
              <a:t>TEMPLATE DESIGN © 2008</a:t>
            </a:r>
          </a:p>
          <a:p>
            <a:pPr defTabSz="561607" eaLnBrk="0" hangingPunct="0">
              <a:lnSpc>
                <a:spcPct val="65000"/>
              </a:lnSpc>
              <a:spcBef>
                <a:spcPct val="50000"/>
              </a:spcBef>
              <a:defRPr/>
            </a:pPr>
            <a:r>
              <a:rPr lang="en-US" sz="594" b="1" dirty="0">
                <a:solidFill>
                  <a:schemeClr val="bg2"/>
                </a:solidFill>
                <a:latin typeface="Arial" charset="0"/>
                <a:ea typeface="ＭＳ Ｐゴシック" pitchFamily="-105" charset="-128"/>
              </a:rPr>
              <a:t>www.PosterPresentations.com</a:t>
            </a:r>
          </a:p>
        </p:txBody>
      </p:sp>
      <p:sp>
        <p:nvSpPr>
          <p:cNvPr id="11" name="Rectangle 25">
            <a:extLst>
              <a:ext uri="{FF2B5EF4-FFF2-40B4-BE49-F238E27FC236}">
                <a16:creationId xmlns:a16="http://schemas.microsoft.com/office/drawing/2014/main" id="{7E0F8803-03FF-47FF-A1D1-85374F9A7E4E}"/>
              </a:ext>
            </a:extLst>
          </p:cNvPr>
          <p:cNvSpPr>
            <a:spLocks noChangeArrowheads="1"/>
          </p:cNvSpPr>
          <p:nvPr userDrawn="1"/>
        </p:nvSpPr>
        <p:spPr bwMode="auto">
          <a:xfrm>
            <a:off x="0" y="0"/>
            <a:ext cx="51206400" cy="38404800"/>
          </a:xfrm>
          <a:prstGeom prst="rect">
            <a:avLst/>
          </a:prstGeom>
          <a:noFill/>
          <a:ln w="3175">
            <a:solidFill>
              <a:schemeClr val="tx2"/>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2" name="Rectangle 40">
            <a:extLst>
              <a:ext uri="{FF2B5EF4-FFF2-40B4-BE49-F238E27FC236}">
                <a16:creationId xmlns:a16="http://schemas.microsoft.com/office/drawing/2014/main" id="{B6AB6022-FBEC-43D2-9CD9-C311D49D8019}"/>
              </a:ext>
            </a:extLst>
          </p:cNvPr>
          <p:cNvSpPr>
            <a:spLocks noChangeArrowheads="1"/>
          </p:cNvSpPr>
          <p:nvPr userDrawn="1"/>
        </p:nvSpPr>
        <p:spPr bwMode="auto">
          <a:xfrm>
            <a:off x="34266725" y="5600709"/>
            <a:ext cx="15764930"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
        <p:nvSpPr>
          <p:cNvPr id="13" name="Rectangle 41">
            <a:extLst>
              <a:ext uri="{FF2B5EF4-FFF2-40B4-BE49-F238E27FC236}">
                <a16:creationId xmlns:a16="http://schemas.microsoft.com/office/drawing/2014/main" id="{77FD202D-4B2C-4BA9-910B-8F22AE735BA5}"/>
              </a:ext>
            </a:extLst>
          </p:cNvPr>
          <p:cNvSpPr>
            <a:spLocks noChangeArrowheads="1"/>
          </p:cNvSpPr>
          <p:nvPr userDrawn="1"/>
        </p:nvSpPr>
        <p:spPr bwMode="auto">
          <a:xfrm>
            <a:off x="17678408" y="5600709"/>
            <a:ext cx="15762818" cy="31963719"/>
          </a:xfrm>
          <a:prstGeom prst="rect">
            <a:avLst/>
          </a:prstGeom>
          <a:solidFill>
            <a:schemeClr val="accent1"/>
          </a:solidFill>
          <a:ln w="9525">
            <a:solidFill>
              <a:schemeClr val="tx1"/>
            </a:solidFill>
            <a:miter lim="800000"/>
            <a:headEnd/>
            <a:tailEnd/>
          </a:ln>
          <a:effectLst/>
        </p:spPr>
        <p:txBody>
          <a:bodyPr wrap="none" lIns="68589" tIns="34294" rIns="68589" bIns="34294" anchor="ctr"/>
          <a:lstStyle/>
          <a:p>
            <a:pPr>
              <a:defRPr/>
            </a:pPr>
            <a:endParaRPr lang="en-US" sz="1770" dirty="0">
              <a:latin typeface="Arial Narrow" pitchFamily="-105" charset="0"/>
              <a:ea typeface="+mn-ea"/>
            </a:endParaRPr>
          </a:p>
        </p:txBody>
      </p:sp>
    </p:spTree>
    <p:extLst>
      <p:ext uri="{BB962C8B-B14F-4D97-AF65-F5344CB8AC3E}">
        <p14:creationId xmlns:p14="http://schemas.microsoft.com/office/powerpoint/2010/main" val="2008229554"/>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default.aspx"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ext Box 471"/>
          <p:cNvSpPr txBox="1">
            <a:spLocks noChangeArrowheads="1"/>
          </p:cNvSpPr>
          <p:nvPr/>
        </p:nvSpPr>
        <p:spPr bwMode="auto">
          <a:xfrm>
            <a:off x="7029465" y="8474533"/>
            <a:ext cx="3075386" cy="767646"/>
          </a:xfrm>
          <a:prstGeom prst="rect">
            <a:avLst/>
          </a:prstGeom>
          <a:solidFill>
            <a:srgbClr val="00B050"/>
          </a:solidFill>
          <a:ln w="12700">
            <a:solidFill>
              <a:srgbClr val="000000"/>
            </a:solidFill>
            <a:miter lim="800000"/>
            <a:headEnd/>
            <a:tailEnd/>
          </a:ln>
        </p:spPr>
        <p:txBody>
          <a:bodyPr wrap="square" lIns="56151" tIns="28067" rIns="56151" bIns="28067">
            <a:spAutoFit/>
          </a:bodyPr>
          <a:lstStyle/>
          <a:p>
            <a:pPr algn="ctr" defTabSz="561607" eaLnBrk="0" hangingPunct="0">
              <a:spcBef>
                <a:spcPct val="50000"/>
              </a:spcBef>
            </a:pPr>
            <a:r>
              <a:rPr lang="en-US" sz="4620" b="1" i="1" dirty="0">
                <a:latin typeface="Times New Roman" panose="02020603050405020304" pitchFamily="18" charset="0"/>
                <a:cs typeface="Times New Roman" panose="02020603050405020304" pitchFamily="18" charset="0"/>
              </a:rPr>
              <a:t>Abstract </a:t>
            </a:r>
          </a:p>
        </p:txBody>
      </p:sp>
      <p:pic>
        <p:nvPicPr>
          <p:cNvPr id="1026" name="Picture 2"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4565" y="-134395"/>
            <a:ext cx="6250" cy="6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581" y="-34379"/>
            <a:ext cx="6250" cy="62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74592" y="4866232"/>
            <a:ext cx="6250" cy="62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5"/>
          <p:cNvSpPr>
            <a:spLocks noChangeArrowheads="1"/>
          </p:cNvSpPr>
          <p:nvPr/>
        </p:nvSpPr>
        <p:spPr bwMode="auto">
          <a:xfrm>
            <a:off x="17747675" y="1155660"/>
            <a:ext cx="15234735" cy="5668475"/>
          </a:xfrm>
          <a:prstGeom prst="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lIns="56140" tIns="28067" rIns="56140" bIns="28067">
            <a:spAutoFit/>
          </a:bodyPr>
          <a:lstStyle/>
          <a:p>
            <a:pPr algn="ctr" defTabSz="561607">
              <a:spcBef>
                <a:spcPts val="0"/>
              </a:spcBef>
              <a:spcAft>
                <a:spcPts val="0"/>
              </a:spcAft>
            </a:pPr>
            <a:r>
              <a:rPr lang="en-US" sz="8000" b="1" dirty="0">
                <a:solidFill>
                  <a:srgbClr val="009900"/>
                </a:solidFill>
                <a:latin typeface="Times New Roman" pitchFamily="18" charset="0"/>
                <a:cs typeface="Times New Roman" pitchFamily="18" charset="0"/>
              </a:rPr>
              <a:t>Needle Exchange Programs</a:t>
            </a:r>
            <a:r>
              <a:rPr lang="en-US" sz="8000" dirty="0">
                <a:solidFill>
                  <a:srgbClr val="009900"/>
                </a:solidFill>
                <a:latin typeface="Times New Roman" pitchFamily="18" charset="0"/>
                <a:cs typeface="Times New Roman" pitchFamily="18" charset="0"/>
              </a:rPr>
              <a:t>: </a:t>
            </a:r>
          </a:p>
          <a:p>
            <a:pPr algn="ctr" defTabSz="561607">
              <a:spcBef>
                <a:spcPts val="0"/>
              </a:spcBef>
              <a:spcAft>
                <a:spcPts val="0"/>
              </a:spcAft>
            </a:pPr>
            <a:r>
              <a:rPr lang="en-US" sz="8000" b="1" dirty="0">
                <a:solidFill>
                  <a:srgbClr val="009900"/>
                </a:solidFill>
                <a:latin typeface="Times New Roman" pitchFamily="18" charset="0"/>
                <a:cs typeface="Times New Roman" pitchFamily="18" charset="0"/>
              </a:rPr>
              <a:t>Barriers to Needle Return</a:t>
            </a:r>
          </a:p>
          <a:p>
            <a:pPr algn="ctr" defTabSz="561607" eaLnBrk="0" hangingPunct="0">
              <a:spcAft>
                <a:spcPts val="790"/>
              </a:spcAft>
            </a:pPr>
            <a:r>
              <a:rPr lang="en-US" sz="6600" dirty="0">
                <a:solidFill>
                  <a:srgbClr val="009900"/>
                </a:solidFill>
                <a:latin typeface="Times New Roman" pitchFamily="18" charset="0"/>
                <a:cs typeface="Times New Roman" pitchFamily="18" charset="0"/>
              </a:rPr>
              <a:t>Stephanie Spaulding &amp; Brittany Canady, Ph.D. </a:t>
            </a:r>
          </a:p>
          <a:p>
            <a:pPr algn="ctr" defTabSz="561607" eaLnBrk="0" hangingPunct="0">
              <a:spcAft>
                <a:spcPts val="790"/>
              </a:spcAft>
            </a:pPr>
            <a:r>
              <a:rPr lang="en-US" sz="6600" dirty="0">
                <a:solidFill>
                  <a:srgbClr val="009900"/>
                </a:solidFill>
                <a:latin typeface="Times New Roman" pitchFamily="18" charset="0"/>
                <a:cs typeface="Times New Roman" pitchFamily="18" charset="0"/>
              </a:rPr>
              <a:t>Marshall University</a:t>
            </a:r>
          </a:p>
        </p:txBody>
      </p:sp>
      <p:sp>
        <p:nvSpPr>
          <p:cNvPr id="11" name="Rectangle 10"/>
          <p:cNvSpPr/>
          <p:nvPr/>
        </p:nvSpPr>
        <p:spPr bwMode="auto">
          <a:xfrm>
            <a:off x="17201357" y="16154400"/>
            <a:ext cx="16818429" cy="21775836"/>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60010" tIns="30005" rIns="60010" bIns="30005" numCol="1" rtlCol="0" anchor="t" anchorCtr="0" compatLnSpc="1">
            <a:prstTxWarp prst="textNoShape">
              <a:avLst/>
            </a:prstTxWarp>
          </a:bodyPr>
          <a:lstStyle/>
          <a:p>
            <a:pPr defTabSz="2363133"/>
            <a:r>
              <a:rPr lang="en-US" sz="4000" dirty="0">
                <a:latin typeface="Times New Roman" panose="02020603050405020304" pitchFamily="18" charset="0"/>
                <a:cs typeface="Times New Roman" panose="02020603050405020304" pitchFamily="18" charset="0"/>
              </a:rPr>
              <a:t>What is the Needle Exchange?</a:t>
            </a:r>
            <a:endParaRPr lang="en-US" sz="3200" dirty="0">
              <a:latin typeface="Times New Roman" panose="02020603050405020304" pitchFamily="18" charset="0"/>
              <a:cs typeface="Times New Roman" panose="02020603050405020304" pitchFamily="18" charset="0"/>
            </a:endParaRPr>
          </a:p>
          <a:p>
            <a:pPr marL="571500" lvl="0" indent="-571500" defTabSz="2363133">
              <a:buFont typeface="Arial" panose="020B0604020202020204" pitchFamily="34" charset="0"/>
              <a:buChar char="•"/>
            </a:pPr>
            <a:r>
              <a:rPr lang="en-US" sz="3200" dirty="0">
                <a:solidFill>
                  <a:prstClr val="black"/>
                </a:solidFill>
                <a:latin typeface="Times New Roman" panose="02020603050405020304" pitchFamily="18" charset="0"/>
                <a:cs typeface="Times New Roman" panose="02020603050405020304" pitchFamily="18" charset="0"/>
              </a:rPr>
              <a:t>The needle exchange is a popular type of harm reduction intervention that seeks to reduce risky settings. NEPs provide clean needles in exchange for used ones to minimize the reuse of contaminated needles. Many NEPs also provide other prevention and safety materials and services such as cotton and alcohol swabs, wound care and safe injecting practices education, as well as referral to substance treatment programs for those who are ready to quit injecting (Davis et al., 2017).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first NEP was in Amsterdam, Netherlands in 1984. Four years later, the first needle exchange was located in 1988 in Tacoma, Washington (The Center for Innovative Public Policies, 2012).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worldwide average for needle return in needle exchange programs is around 90% (</a:t>
            </a:r>
            <a:r>
              <a:rPr lang="en-US" sz="3200" dirty="0" err="1">
                <a:latin typeface="Times New Roman" panose="02020603050405020304" pitchFamily="18" charset="0"/>
                <a:cs typeface="Times New Roman" panose="02020603050405020304" pitchFamily="18" charset="0"/>
              </a:rPr>
              <a:t>Ksobiech</a:t>
            </a:r>
            <a:r>
              <a:rPr lang="en-US" sz="3200" dirty="0">
                <a:latin typeface="Times New Roman" panose="02020603050405020304" pitchFamily="18" charset="0"/>
                <a:cs typeface="Times New Roman" panose="02020603050405020304" pitchFamily="18" charset="0"/>
              </a:rPr>
              <a:t>, 2004).</a:t>
            </a:r>
          </a:p>
          <a:p>
            <a:endParaRPr lang="en-US" sz="3200" dirty="0">
              <a:latin typeface="Times New Roman" panose="02020603050405020304" pitchFamily="18" charset="0"/>
              <a:cs typeface="Times New Roman" panose="02020603050405020304" pitchFamily="18" charset="0"/>
            </a:endParaRPr>
          </a:p>
          <a:p>
            <a:pPr defTabSz="2363133"/>
            <a:r>
              <a:rPr lang="en-US" sz="4000" dirty="0">
                <a:latin typeface="Times New Roman" panose="02020603050405020304" pitchFamily="18" charset="0"/>
                <a:cs typeface="Times New Roman" panose="02020603050405020304" pitchFamily="18" charset="0"/>
              </a:rPr>
              <a:t>Support for the Needle Exchange Programs:</a:t>
            </a:r>
            <a:endParaRPr lang="en-US" sz="3200" dirty="0">
              <a:latin typeface="Times New Roman" panose="02020603050405020304" pitchFamily="18" charset="0"/>
              <a:cs typeface="Times New Roman" panose="02020603050405020304" pitchFamily="18" charset="0"/>
            </a:endParaRP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NEPs reduce the amount of times contaminated needles are re-used (</a:t>
            </a:r>
            <a:r>
              <a:rPr lang="en-US" sz="3200" dirty="0" err="1">
                <a:latin typeface="Times New Roman" panose="02020603050405020304" pitchFamily="18" charset="0"/>
                <a:cs typeface="Times New Roman" panose="02020603050405020304" pitchFamily="18" charset="0"/>
              </a:rPr>
              <a:t>Satcher</a:t>
            </a:r>
            <a:r>
              <a:rPr lang="en-US" sz="3200" dirty="0">
                <a:latin typeface="Times New Roman" panose="02020603050405020304" pitchFamily="18" charset="0"/>
                <a:cs typeface="Times New Roman" panose="02020603050405020304" pitchFamily="18" charset="0"/>
              </a:rPr>
              <a:t>, 2000).</a:t>
            </a: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Some programs offer HIV testing and counseling, offer medical examinations and help, as well as help for those who are seeking treatment (The Center for Innovative Public Policies, 2012).</a:t>
            </a: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needle exchange on average costs about $160,000 to run each year (about $20 per user per year (ACLU, </a:t>
            </a:r>
            <a:r>
              <a:rPr lang="en-US" sz="3200" dirty="0" err="1">
                <a:latin typeface="Times New Roman" panose="02020603050405020304" pitchFamily="18" charset="0"/>
                <a:cs typeface="Times New Roman" panose="02020603050405020304" pitchFamily="18" charset="0"/>
              </a:rPr>
              <a:t>n.d.</a:t>
            </a:r>
            <a:r>
              <a:rPr lang="en-US" sz="3200" dirty="0">
                <a:latin typeface="Times New Roman" panose="02020603050405020304" pitchFamily="18" charset="0"/>
                <a:cs typeface="Times New Roman" panose="02020603050405020304" pitchFamily="18" charset="0"/>
              </a:rPr>
              <a:t>). </a:t>
            </a: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needle exchange helps avert HIV and Hepatitis C infections, depending on the location they also offer testing. There are approximately 20% of AIDS cases and 55% and rising cases of Hepatitis C which can be pointed to injection drug use, which shoes the viability of NEPs as a tool to fight against HIV/AIDS (Harm Reduction Organization, </a:t>
            </a:r>
            <a:r>
              <a:rPr lang="en-US" sz="3200" dirty="0" err="1">
                <a:latin typeface="Times New Roman" panose="02020603050405020304" pitchFamily="18" charset="0"/>
                <a:cs typeface="Times New Roman" panose="02020603050405020304" pitchFamily="18" charset="0"/>
              </a:rPr>
              <a:t>n.d</a:t>
            </a:r>
            <a:r>
              <a:rPr lang="en-US" sz="3200" dirty="0">
                <a:latin typeface="Times New Roman" panose="02020603050405020304" pitchFamily="18" charset="0"/>
                <a:cs typeface="Times New Roman" panose="02020603050405020304" pitchFamily="18" charset="0"/>
              </a:rPr>
              <a:t>).</a:t>
            </a:r>
          </a:p>
          <a:p>
            <a:pPr marL="1153308" lvl="1" indent="-457200" defTabSz="2363133">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On average the cost for lifetime treatment for an HIV infection is estimated at $379,668 in 2010 dollars using the cost of averting one infection. Therefore, prevention interventions are seen as cost-saving (CDC, 2017).</a:t>
            </a: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In a study on a one-for-one needle exchange program, the amount of needles on the community streets after the program started stayed around the baseline count or decreased, and very few program needles were found among the discarded needles. (Doherty et al., 2000).</a:t>
            </a: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Needle exchange programs do not seem to be associated with increase in crime rates. (Marx et al., 2000).</a:t>
            </a:r>
          </a:p>
          <a:p>
            <a:pPr defTabSz="2363133"/>
            <a:endParaRPr lang="en-US" sz="3200" dirty="0">
              <a:latin typeface="Times New Roman" panose="02020603050405020304" pitchFamily="18" charset="0"/>
              <a:cs typeface="Times New Roman" panose="02020603050405020304" pitchFamily="18" charset="0"/>
            </a:endParaRPr>
          </a:p>
          <a:p>
            <a:pPr defTabSz="2363133"/>
            <a:r>
              <a:rPr lang="en-US" sz="4000" dirty="0">
                <a:solidFill>
                  <a:srgbClr val="000000"/>
                </a:solidFill>
                <a:latin typeface="Times New Roman" panose="02020603050405020304" pitchFamily="18" charset="0"/>
                <a:cs typeface="Times New Roman" panose="02020603050405020304" pitchFamily="18" charset="0"/>
              </a:rPr>
              <a:t>Common concerns with harm reduction programs:</a:t>
            </a:r>
            <a:endParaRPr lang="en-US" sz="4000" dirty="0">
              <a:latin typeface="Times New Roman" panose="02020603050405020304" pitchFamily="18" charset="0"/>
              <a:cs typeface="Times New Roman" panose="02020603050405020304" pitchFamily="18" charset="0"/>
            </a:endParaRP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Contaminated needles can spread HIV and Hepatitis C (</a:t>
            </a:r>
            <a:r>
              <a:rPr lang="en-US" sz="3200" dirty="0" err="1">
                <a:latin typeface="Times New Roman" panose="02020603050405020304" pitchFamily="18" charset="0"/>
                <a:cs typeface="Times New Roman" panose="02020603050405020304" pitchFamily="18" charset="0"/>
              </a:rPr>
              <a:t>Palmateer</a:t>
            </a:r>
            <a:r>
              <a:rPr lang="en-US" sz="3200" dirty="0">
                <a:latin typeface="Times New Roman" panose="02020603050405020304" pitchFamily="18" charset="0"/>
                <a:cs typeface="Times New Roman" panose="02020603050405020304" pitchFamily="18" charset="0"/>
              </a:rPr>
              <a:t>, 2010).</a:t>
            </a:r>
          </a:p>
          <a:p>
            <a:pPr marL="457200" indent="-457200" defTabSz="2363133">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Needles given out by the program that are not returned could end up in unsafe places such as the streets (Doherty, 2000). </a:t>
            </a:r>
          </a:p>
          <a:p>
            <a:pPr marL="457200" indent="-457200" defTabSz="2363133">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Communities over time are seeing an increased number of used needles throughout the community such as in the parks, on the streets, and outside of buildings. Programs are having trouble getting all of the needles returned to the program. Therefore, communities are blaming the programs and wanting to shut them down (</a:t>
            </a:r>
            <a:r>
              <a:rPr lang="en-US" sz="3200" dirty="0" err="1">
                <a:solidFill>
                  <a:srgbClr val="333333"/>
                </a:solidFill>
                <a:latin typeface="Times New Roman" panose="02020603050405020304" pitchFamily="18" charset="0"/>
                <a:cs typeface="Times New Roman" panose="02020603050405020304" pitchFamily="18" charset="0"/>
              </a:rPr>
              <a:t>Ksobiech</a:t>
            </a:r>
            <a:r>
              <a:rPr lang="en-US" sz="3200" dirty="0">
                <a:solidFill>
                  <a:srgbClr val="333333"/>
                </a:solidFill>
                <a:latin typeface="Times New Roman" panose="02020603050405020304" pitchFamily="18" charset="0"/>
                <a:cs typeface="Times New Roman" panose="02020603050405020304" pitchFamily="18" charset="0"/>
              </a:rPr>
              <a:t>, 2004)</a:t>
            </a:r>
            <a:r>
              <a:rPr lang="en-US" sz="3200" dirty="0">
                <a:solidFill>
                  <a:srgbClr val="000000"/>
                </a:solidFill>
                <a:latin typeface="Times New Roman" panose="02020603050405020304" pitchFamily="18" charset="0"/>
                <a:cs typeface="Times New Roman" panose="02020603050405020304" pitchFamily="18" charset="0"/>
              </a:rPr>
              <a:t>.</a:t>
            </a:r>
          </a:p>
          <a:p>
            <a:pPr marL="457200" indent="-457200" defTabSz="2363133">
              <a:buFont typeface="Arial" panose="020B0604020202020204" pitchFamily="34" charset="0"/>
              <a:buChar char="•"/>
            </a:pPr>
            <a:r>
              <a:rPr lang="en-US" sz="3200" dirty="0">
                <a:solidFill>
                  <a:srgbClr val="000000"/>
                </a:solidFill>
                <a:latin typeface="Times New Roman" panose="02020603050405020304" pitchFamily="18" charset="0"/>
                <a:cs typeface="Times New Roman" panose="02020603050405020304" pitchFamily="18" charset="0"/>
              </a:rPr>
              <a:t>Recently, this has been the case in Charleston, WV, where the needle exchange program was closed in March 2018, despite maintaining an average return rate of around 80% of needles (personal communication, 2018).  Return rates for the NEP in Huntington, WV, have generally ranged from 60-70% of needles provided.</a:t>
            </a:r>
          </a:p>
        </p:txBody>
      </p:sp>
      <p:sp>
        <p:nvSpPr>
          <p:cNvPr id="12" name="Text Box 471"/>
          <p:cNvSpPr txBox="1">
            <a:spLocks noChangeArrowheads="1"/>
          </p:cNvSpPr>
          <p:nvPr/>
        </p:nvSpPr>
        <p:spPr bwMode="auto">
          <a:xfrm>
            <a:off x="6340114" y="21596120"/>
            <a:ext cx="4454089" cy="767646"/>
          </a:xfrm>
          <a:prstGeom prst="rect">
            <a:avLst/>
          </a:prstGeom>
          <a:solidFill>
            <a:srgbClr val="00B050"/>
          </a:solidFill>
          <a:ln w="12700">
            <a:solidFill>
              <a:srgbClr val="000000"/>
            </a:solidFill>
            <a:miter lim="800000"/>
            <a:headEnd/>
            <a:tailEnd/>
          </a:ln>
        </p:spPr>
        <p:txBody>
          <a:bodyPr wrap="square" lIns="56151" tIns="28067" rIns="56151" bIns="28067">
            <a:spAutoFit/>
          </a:bodyPr>
          <a:lstStyle/>
          <a:p>
            <a:pPr algn="ctr" defTabSz="561607" eaLnBrk="0" hangingPunct="0">
              <a:spcBef>
                <a:spcPct val="50000"/>
              </a:spcBef>
            </a:pPr>
            <a:r>
              <a:rPr lang="en-US" sz="4620" b="1" i="1" dirty="0">
                <a:latin typeface="Times New Roman" panose="02020603050405020304" pitchFamily="18" charset="0"/>
                <a:cs typeface="Times New Roman" panose="02020603050405020304" pitchFamily="18" charset="0"/>
              </a:rPr>
              <a:t>Proposed Method</a:t>
            </a:r>
          </a:p>
        </p:txBody>
      </p:sp>
      <p:sp>
        <p:nvSpPr>
          <p:cNvPr id="16" name="Text Box 471"/>
          <p:cNvSpPr txBox="1">
            <a:spLocks noChangeArrowheads="1"/>
          </p:cNvSpPr>
          <p:nvPr/>
        </p:nvSpPr>
        <p:spPr bwMode="auto">
          <a:xfrm>
            <a:off x="22874863" y="14469109"/>
            <a:ext cx="4980360" cy="767646"/>
          </a:xfrm>
          <a:prstGeom prst="rect">
            <a:avLst/>
          </a:prstGeom>
          <a:solidFill>
            <a:srgbClr val="00B050"/>
          </a:solidFill>
          <a:ln w="12700">
            <a:solidFill>
              <a:srgbClr val="000000"/>
            </a:solidFill>
            <a:miter lim="800000"/>
            <a:headEnd/>
            <a:tailEnd/>
          </a:ln>
        </p:spPr>
        <p:txBody>
          <a:bodyPr wrap="square" lIns="56151" tIns="28067" rIns="56151" bIns="28067">
            <a:spAutoFit/>
          </a:bodyPr>
          <a:lstStyle/>
          <a:p>
            <a:pPr algn="ctr" defTabSz="561607" eaLnBrk="0" hangingPunct="0">
              <a:spcBef>
                <a:spcPct val="50000"/>
              </a:spcBef>
            </a:pPr>
            <a:r>
              <a:rPr lang="en-US" sz="4620" b="1" i="1" dirty="0">
                <a:latin typeface="Times New Roman" panose="02020603050405020304" pitchFamily="18" charset="0"/>
                <a:cs typeface="Times New Roman" panose="02020603050405020304" pitchFamily="18" charset="0"/>
              </a:rPr>
              <a:t>Literature Review</a:t>
            </a:r>
          </a:p>
        </p:txBody>
      </p:sp>
      <p:sp>
        <p:nvSpPr>
          <p:cNvPr id="24" name="Text Box 471"/>
          <p:cNvSpPr txBox="1">
            <a:spLocks noChangeArrowheads="1"/>
          </p:cNvSpPr>
          <p:nvPr/>
        </p:nvSpPr>
        <p:spPr bwMode="auto">
          <a:xfrm>
            <a:off x="41474620" y="8804192"/>
            <a:ext cx="4440442" cy="767646"/>
          </a:xfrm>
          <a:prstGeom prst="rect">
            <a:avLst/>
          </a:prstGeom>
          <a:solidFill>
            <a:srgbClr val="00B050"/>
          </a:solidFill>
          <a:ln w="12700">
            <a:solidFill>
              <a:srgbClr val="000000"/>
            </a:solidFill>
            <a:miter lim="800000"/>
            <a:headEnd/>
            <a:tailEnd/>
          </a:ln>
        </p:spPr>
        <p:txBody>
          <a:bodyPr wrap="square" lIns="56151" tIns="28067" rIns="56151" bIns="28067">
            <a:spAutoFit/>
          </a:bodyPr>
          <a:lstStyle/>
          <a:p>
            <a:pPr algn="ctr" defTabSz="561607" eaLnBrk="0" hangingPunct="0">
              <a:spcBef>
                <a:spcPct val="50000"/>
              </a:spcBef>
            </a:pPr>
            <a:r>
              <a:rPr lang="en-US" sz="4620" b="1" i="1" dirty="0">
                <a:latin typeface="Times New Roman" panose="02020603050405020304" pitchFamily="18" charset="0"/>
                <a:cs typeface="Times New Roman" panose="02020603050405020304" pitchFamily="18" charset="0"/>
              </a:rPr>
              <a:t>Implications </a:t>
            </a:r>
          </a:p>
        </p:txBody>
      </p:sp>
      <p:sp>
        <p:nvSpPr>
          <p:cNvPr id="28" name="Text Box 471"/>
          <p:cNvSpPr txBox="1">
            <a:spLocks noChangeArrowheads="1"/>
          </p:cNvSpPr>
          <p:nvPr/>
        </p:nvSpPr>
        <p:spPr bwMode="auto">
          <a:xfrm>
            <a:off x="42180466" y="28482970"/>
            <a:ext cx="3325213" cy="767646"/>
          </a:xfrm>
          <a:prstGeom prst="rect">
            <a:avLst/>
          </a:prstGeom>
          <a:solidFill>
            <a:srgbClr val="00B050"/>
          </a:solidFill>
          <a:ln w="12700">
            <a:solidFill>
              <a:srgbClr val="000000"/>
            </a:solidFill>
            <a:miter lim="800000"/>
            <a:headEnd/>
            <a:tailEnd/>
          </a:ln>
        </p:spPr>
        <p:txBody>
          <a:bodyPr wrap="square" lIns="56151" tIns="28067" rIns="56151" bIns="28067">
            <a:spAutoFit/>
          </a:bodyPr>
          <a:lstStyle/>
          <a:p>
            <a:pPr algn="ctr" defTabSz="561607" eaLnBrk="0" hangingPunct="0">
              <a:spcBef>
                <a:spcPct val="50000"/>
              </a:spcBef>
            </a:pPr>
            <a:r>
              <a:rPr lang="en-US" sz="4620" b="1" i="1" dirty="0">
                <a:latin typeface="Times New Roman" panose="02020603050405020304" pitchFamily="18" charset="0"/>
                <a:cs typeface="Times New Roman" panose="02020603050405020304" pitchFamily="18" charset="0"/>
              </a:rPr>
              <a:t>References</a:t>
            </a:r>
          </a:p>
        </p:txBody>
      </p:sp>
      <p:sp>
        <p:nvSpPr>
          <p:cNvPr id="30" name="TextBox 29"/>
          <p:cNvSpPr txBox="1"/>
          <p:nvPr/>
        </p:nvSpPr>
        <p:spPr>
          <a:xfrm>
            <a:off x="751705" y="10515535"/>
            <a:ext cx="14259696" cy="8091806"/>
          </a:xfrm>
          <a:prstGeom prst="rect">
            <a:avLst/>
          </a:prstGeom>
          <a:solidFill>
            <a:schemeClr val="bg1"/>
          </a:solidFill>
          <a:ln>
            <a:solidFill>
              <a:schemeClr val="tx1"/>
            </a:solidFill>
          </a:ln>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first NEP (needle exchange program) was in Amsterdam, Netherlands in 1984, followed four years later by the first U.S. NEP in 1988 in Tacoma, Washington (The Center for Innovative Public Policies, 2012).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NEPs have been shown to reduce risk of disease, and prior studies suggest that individuals who participate in such programs are more likely to enter recovery from opioid addiction, making them an important public health intervention.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worldwide average for needle return in NEPs is around 90% (</a:t>
            </a:r>
            <a:r>
              <a:rPr lang="en-US" sz="3200" dirty="0" err="1">
                <a:latin typeface="Times New Roman" panose="02020603050405020304" pitchFamily="18" charset="0"/>
                <a:cs typeface="Times New Roman" panose="02020603050405020304" pitchFamily="18" charset="0"/>
              </a:rPr>
              <a:t>Ksobiech</a:t>
            </a:r>
            <a:r>
              <a:rPr lang="en-US" sz="3200" dirty="0">
                <a:latin typeface="Times New Roman" panose="02020603050405020304" pitchFamily="18" charset="0"/>
                <a:cs typeface="Times New Roman" panose="02020603050405020304" pitchFamily="18" charset="0"/>
              </a:rPr>
              <a:t>, 2004). With the needle return rate in Huntington being around 60%-70%, it is below national average by 20%-30%. Charleston is closer to the worldwide average at around 80%. It is unclear why so many needles are not being returned. Reducing the number of used needles in the community can reduce incidence of HIV, Hepatitis C, and the number of drug users who inject.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current project reviews the literature related to needle exchange programs and discusses a study currently underway to investigate barriers for needle return, so interventions can be developed to encourage higher needle return rates for these important harm reduction programs in the future. </a:t>
            </a:r>
          </a:p>
        </p:txBody>
      </p:sp>
      <p:sp>
        <p:nvSpPr>
          <p:cNvPr id="32" name="TextBox 31"/>
          <p:cNvSpPr txBox="1"/>
          <p:nvPr/>
        </p:nvSpPr>
        <p:spPr>
          <a:xfrm>
            <a:off x="751704" y="23507952"/>
            <a:ext cx="14259697" cy="9941183"/>
          </a:xfrm>
          <a:prstGeom prst="rect">
            <a:avLst/>
          </a:prstGeom>
          <a:solidFill>
            <a:schemeClr val="bg1"/>
          </a:solidFill>
          <a:ln>
            <a:solidFill>
              <a:schemeClr val="tx1"/>
            </a:solidFill>
          </a:ln>
        </p:spPr>
        <p:txBody>
          <a:bodyPr wrap="square" rtlCol="0">
            <a:spAutoFit/>
          </a:bodyPr>
          <a:lstStyle/>
          <a:p>
            <a:r>
              <a:rPr lang="en-US" sz="3200" dirty="0">
                <a:latin typeface="Times New Roman" pitchFamily="18" charset="0"/>
                <a:cs typeface="Times New Roman" pitchFamily="18" charset="0"/>
              </a:rPr>
              <a:t>Participants:</a:t>
            </a:r>
          </a:p>
          <a:p>
            <a:pPr marL="457200" indent="-457200">
              <a:buFont typeface="Arial" panose="020B0604020202020204" pitchFamily="34" charset="0"/>
              <a:buChar char="•"/>
            </a:pPr>
            <a:r>
              <a:rPr lang="en-US" sz="3200" dirty="0">
                <a:latin typeface="Times New Roman" pitchFamily="18" charset="0"/>
                <a:cs typeface="Times New Roman" pitchFamily="18" charset="0"/>
              </a:rPr>
              <a:t>Participants will be </a:t>
            </a:r>
            <a:r>
              <a:rPr lang="en-US" sz="3200">
                <a:latin typeface="Times New Roman" pitchFamily="18" charset="0"/>
                <a:cs typeface="Times New Roman" pitchFamily="18" charset="0"/>
              </a:rPr>
              <a:t>approximately 200-300 </a:t>
            </a:r>
            <a:r>
              <a:rPr lang="en-US" sz="3200" dirty="0">
                <a:latin typeface="Times New Roman" pitchFamily="18" charset="0"/>
                <a:cs typeface="Times New Roman" pitchFamily="18" charset="0"/>
              </a:rPr>
              <a:t>individuals recruited from both the Kanawha-Charleston Health Department and the Cabell-Huntington Health Department. All participants must be 18 years of age or older and participating in the needle exchange program. </a:t>
            </a:r>
          </a:p>
          <a:p>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Measures: </a:t>
            </a:r>
          </a:p>
          <a:p>
            <a:pPr marL="457200" indent="-457200">
              <a:buFont typeface="Arial" panose="020B0604020202020204" pitchFamily="34" charset="0"/>
              <a:buChar char="•"/>
            </a:pPr>
            <a:r>
              <a:rPr lang="en-US" sz="3200" dirty="0">
                <a:latin typeface="Times New Roman" pitchFamily="18" charset="0"/>
                <a:cs typeface="Times New Roman" pitchFamily="18" charset="0"/>
              </a:rPr>
              <a:t>The first group of questions will consist of non-identifying demographic information (e.g., age, gender).  </a:t>
            </a:r>
          </a:p>
          <a:p>
            <a:pPr marL="457200" indent="-457200">
              <a:buFont typeface="Arial" panose="020B0604020202020204" pitchFamily="34" charset="0"/>
              <a:buChar char="•"/>
            </a:pPr>
            <a:r>
              <a:rPr lang="en-US" sz="3200" dirty="0">
                <a:latin typeface="Times New Roman" pitchFamily="18" charset="0"/>
                <a:cs typeface="Times New Roman" pitchFamily="18" charset="0"/>
              </a:rPr>
              <a:t>The second group of questions will include five open-ended questions with blanks to write in related to clean usage of needles and motivation to return the needles to the Harm Reduction Programs.  These questions were developed for the purpose of this study following consultation with health department staff.</a:t>
            </a:r>
          </a:p>
          <a:p>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Procedure:</a:t>
            </a:r>
          </a:p>
          <a:p>
            <a:pPr marL="457200" indent="-457200">
              <a:buFont typeface="Arial" panose="020B0604020202020204" pitchFamily="34" charset="0"/>
              <a:buChar char="•"/>
            </a:pPr>
            <a:r>
              <a:rPr lang="en-US" sz="3200" dirty="0">
                <a:latin typeface="Times New Roman" pitchFamily="18" charset="0"/>
                <a:cs typeface="Times New Roman" pitchFamily="18" charset="0"/>
              </a:rPr>
              <a:t>This is an anonymous survey.  Participants will be recruited when they present to the health department to participate in the needle exchange.  They will be provided with the questionnaires to complete and return to a locked </a:t>
            </a:r>
            <a:r>
              <a:rPr lang="en-US" sz="3200" dirty="0" err="1">
                <a:latin typeface="Times New Roman" pitchFamily="18" charset="0"/>
                <a:cs typeface="Times New Roman" pitchFamily="18" charset="0"/>
              </a:rPr>
              <a:t>dropbox</a:t>
            </a:r>
            <a:r>
              <a:rPr lang="en-US" sz="3200" dirty="0">
                <a:latin typeface="Times New Roman" pitchFamily="18" charset="0"/>
                <a:cs typeface="Times New Roman" pitchFamily="18" charset="0"/>
              </a:rPr>
              <a:t> while they are at the health department.  A small incentive (coffee and donut) will be provided to encourage participation.</a:t>
            </a:r>
          </a:p>
        </p:txBody>
      </p:sp>
      <p:sp>
        <p:nvSpPr>
          <p:cNvPr id="4" name="TextBox 3">
            <a:extLst>
              <a:ext uri="{FF2B5EF4-FFF2-40B4-BE49-F238E27FC236}">
                <a16:creationId xmlns:a16="http://schemas.microsoft.com/office/drawing/2014/main" id="{EA8FD949-D1AD-4EC9-B2DD-D8A08B9BB3D6}"/>
              </a:ext>
            </a:extLst>
          </p:cNvPr>
          <p:cNvSpPr txBox="1"/>
          <p:nvPr/>
        </p:nvSpPr>
        <p:spPr>
          <a:xfrm>
            <a:off x="38027981" y="10515535"/>
            <a:ext cx="11333720" cy="2554545"/>
          </a:xfrm>
          <a:prstGeom prst="rect">
            <a:avLst/>
          </a:prstGeom>
          <a:solidFill>
            <a:schemeClr val="bg1"/>
          </a:solidFill>
          <a:ln w="12700">
            <a:solidFill>
              <a:schemeClr val="tx1"/>
            </a:solidFill>
          </a:ln>
        </p:spPr>
        <p:txBody>
          <a:bodyPr wrap="square" rtlCol="0">
            <a:spAutoFit/>
          </a:bodyPr>
          <a:lstStyle/>
          <a:p>
            <a:r>
              <a:rPr lang="en-US" sz="3200" dirty="0">
                <a:latin typeface="Times New Roman" panose="02020603050405020304" pitchFamily="18" charset="0"/>
                <a:cs typeface="Times New Roman" panose="02020603050405020304" pitchFamily="18" charset="0"/>
              </a:rPr>
              <a:t>We expect to identify barriers to needle return in key communities affected by the opioid epidemic. Based on this information, interventions and/or programmatic changes will be explored to attempt to increase the likelihood of needle return. It will also help by laying the groundwork for future studies.</a:t>
            </a:r>
          </a:p>
        </p:txBody>
      </p:sp>
      <p:pic>
        <p:nvPicPr>
          <p:cNvPr id="5" name="Picture 4">
            <a:extLst>
              <a:ext uri="{FF2B5EF4-FFF2-40B4-BE49-F238E27FC236}">
                <a16:creationId xmlns:a16="http://schemas.microsoft.com/office/drawing/2014/main" id="{CAB395BA-4DAB-411B-949B-8E836670B0A4}"/>
              </a:ext>
            </a:extLst>
          </p:cNvPr>
          <p:cNvPicPr>
            <a:picLocks noChangeAspect="1"/>
          </p:cNvPicPr>
          <p:nvPr/>
        </p:nvPicPr>
        <p:blipFill>
          <a:blip r:embed="rId5"/>
          <a:stretch>
            <a:fillRect/>
          </a:stretch>
        </p:blipFill>
        <p:spPr>
          <a:xfrm>
            <a:off x="22715163" y="7971815"/>
            <a:ext cx="5790819" cy="5349614"/>
          </a:xfrm>
          <a:prstGeom prst="rect">
            <a:avLst/>
          </a:prstGeom>
        </p:spPr>
      </p:pic>
      <p:sp>
        <p:nvSpPr>
          <p:cNvPr id="3" name="TextBox 2">
            <a:extLst>
              <a:ext uri="{FF2B5EF4-FFF2-40B4-BE49-F238E27FC236}">
                <a16:creationId xmlns:a16="http://schemas.microsoft.com/office/drawing/2014/main" id="{C6D9BADF-F523-43C8-A734-AC0465ECC606}"/>
              </a:ext>
            </a:extLst>
          </p:cNvPr>
          <p:cNvSpPr txBox="1"/>
          <p:nvPr/>
        </p:nvSpPr>
        <p:spPr>
          <a:xfrm>
            <a:off x="36442650" y="29712602"/>
            <a:ext cx="14535150" cy="8217634"/>
          </a:xfrm>
          <a:prstGeom prst="rect">
            <a:avLst/>
          </a:prstGeom>
          <a:solidFill>
            <a:schemeClr val="bg1"/>
          </a:solidFill>
          <a:ln w="12700">
            <a:solidFill>
              <a:schemeClr val="tx1"/>
            </a:solidFill>
          </a:ln>
        </p:spPr>
        <p:txBody>
          <a:bodyPr wrap="square" rtlCol="0">
            <a:spAutoFit/>
          </a:bodyPr>
          <a:lstStyle/>
          <a:p>
            <a:pPr marL="457200" indent="-457200">
              <a:lnSpc>
                <a:spcPct val="150000"/>
              </a:lnSpc>
              <a:spcBef>
                <a:spcPts val="0"/>
              </a:spcBef>
              <a:spcAft>
                <a:spcPts val="0"/>
              </a:spcAft>
              <a:buFont typeface="Arial" panose="020B0604020202020204" pitchFamily="34" charset="0"/>
              <a:buChar char="•"/>
            </a:pPr>
            <a:r>
              <a:rPr lang="en-US" sz="1600" dirty="0">
                <a:solidFill>
                  <a:srgbClr val="333333"/>
                </a:solidFill>
                <a:latin typeface="Times New Roman" panose="02020603050405020304" pitchFamily="18" charset="0"/>
                <a:cs typeface="Times New Roman" panose="02020603050405020304" pitchFamily="18" charset="0"/>
              </a:rPr>
              <a:t>American Civil Liberties Union, Needle Exchange Programs Promote Public Safety. (</a:t>
            </a:r>
            <a:r>
              <a:rPr lang="en-US" sz="1600" dirty="0" err="1">
                <a:solidFill>
                  <a:srgbClr val="333333"/>
                </a:solidFill>
                <a:latin typeface="Times New Roman" panose="02020603050405020304" pitchFamily="18" charset="0"/>
                <a:cs typeface="Times New Roman" panose="02020603050405020304" pitchFamily="18" charset="0"/>
              </a:rPr>
              <a:t>n.d.</a:t>
            </a:r>
            <a:r>
              <a:rPr lang="en-US" sz="1600" dirty="0">
                <a:solidFill>
                  <a:srgbClr val="333333"/>
                </a:solidFill>
                <a:latin typeface="Times New Roman" panose="02020603050405020304" pitchFamily="18" charset="0"/>
                <a:cs typeface="Times New Roman" panose="02020603050405020304" pitchFamily="18" charset="0"/>
              </a:rPr>
              <a:t>). Retrieved March 08, 2018, from https://www.aclu.org/fact-	sheet/needle-	exchange-programs-promote-public-safety</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150000"/>
              </a:lnSpc>
              <a:spcBef>
                <a:spcPts val="0"/>
              </a:spcBef>
              <a:spcAft>
                <a:spcPts val="0"/>
              </a:spcAft>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Centers for Disease Control and Prevention, </a:t>
            </a:r>
            <a:r>
              <a:rPr lang="en-US" sz="1600" dirty="0">
                <a:solidFill>
                  <a:srgbClr val="333333"/>
                </a:solidFill>
                <a:latin typeface="Times New Roman" panose="02020603050405020304" pitchFamily="18" charset="0"/>
                <a:cs typeface="Times New Roman" panose="02020603050405020304" pitchFamily="18" charset="0"/>
              </a:rPr>
              <a:t>HIV/AIDS. (2017, March 08). Retrieved March 08, 2018, from https://www.cdc.gov/hiv/programresources/guidance 	/costeffectiveness/index.html#</a:t>
            </a:r>
          </a:p>
          <a:p>
            <a:pPr marL="457200" indent="-457200">
              <a:lnSpc>
                <a:spcPct val="150000"/>
              </a:lnSpc>
              <a:spcBef>
                <a:spcPts val="0"/>
              </a:spcBef>
              <a:spcAft>
                <a:spcPts val="0"/>
              </a:spcAft>
              <a:buFont typeface="Arial" panose="020B0604020202020204" pitchFamily="34" charset="0"/>
              <a:buChar char="•"/>
            </a:pPr>
            <a:r>
              <a:rPr lang="en-US" sz="1600" dirty="0">
                <a:solidFill>
                  <a:srgbClr val="333333"/>
                </a:solidFill>
                <a:latin typeface="Times New Roman" panose="02020603050405020304" pitchFamily="18" charset="0"/>
                <a:cs typeface="Times New Roman" panose="02020603050405020304" pitchFamily="18" charset="0"/>
              </a:rPr>
              <a:t>Davis, S. M., Daily, S., </a:t>
            </a:r>
            <a:r>
              <a:rPr lang="en-US" sz="1600" dirty="0" err="1">
                <a:solidFill>
                  <a:srgbClr val="333333"/>
                </a:solidFill>
                <a:latin typeface="Times New Roman" panose="02020603050405020304" pitchFamily="18" charset="0"/>
                <a:cs typeface="Times New Roman" panose="02020603050405020304" pitchFamily="18" charset="0"/>
              </a:rPr>
              <a:t>Kristjansson</a:t>
            </a:r>
            <a:r>
              <a:rPr lang="en-US" sz="1600" dirty="0">
                <a:solidFill>
                  <a:srgbClr val="333333"/>
                </a:solidFill>
                <a:latin typeface="Times New Roman" panose="02020603050405020304" pitchFamily="18" charset="0"/>
                <a:cs typeface="Times New Roman" panose="02020603050405020304" pitchFamily="18" charset="0"/>
              </a:rPr>
              <a:t>, A. L., Kelley, G. A., </a:t>
            </a:r>
            <a:r>
              <a:rPr lang="en-US" sz="1600" dirty="0" err="1">
                <a:solidFill>
                  <a:srgbClr val="333333"/>
                </a:solidFill>
                <a:latin typeface="Times New Roman" panose="02020603050405020304" pitchFamily="18" charset="0"/>
                <a:cs typeface="Times New Roman" panose="02020603050405020304" pitchFamily="18" charset="0"/>
              </a:rPr>
              <a:t>Zullig</a:t>
            </a:r>
            <a:r>
              <a:rPr lang="en-US" sz="1600" dirty="0">
                <a:solidFill>
                  <a:srgbClr val="333333"/>
                </a:solidFill>
                <a:latin typeface="Times New Roman" panose="02020603050405020304" pitchFamily="18" charset="0"/>
                <a:cs typeface="Times New Roman" panose="02020603050405020304" pitchFamily="18" charset="0"/>
              </a:rPr>
              <a:t>, K., </a:t>
            </a:r>
            <a:r>
              <a:rPr lang="en-US" sz="1600" dirty="0" err="1">
                <a:solidFill>
                  <a:srgbClr val="333333"/>
                </a:solidFill>
                <a:latin typeface="Times New Roman" panose="02020603050405020304" pitchFamily="18" charset="0"/>
                <a:cs typeface="Times New Roman" panose="02020603050405020304" pitchFamily="18" charset="0"/>
              </a:rPr>
              <a:t>Baus</a:t>
            </a:r>
            <a:r>
              <a:rPr lang="en-US" sz="1600" dirty="0">
                <a:solidFill>
                  <a:srgbClr val="333333"/>
                </a:solidFill>
                <a:latin typeface="Times New Roman" panose="02020603050405020304" pitchFamily="18" charset="0"/>
                <a:cs typeface="Times New Roman" panose="02020603050405020304" pitchFamily="18" charset="0"/>
              </a:rPr>
              <a:t>, A., &amp; ... Fisher, M. 	(2017). Needle exchange programs for the prevention of 	hepatitis C virus infection in people who inject drugs: a systematic review with meta-analysis. </a:t>
            </a:r>
            <a:r>
              <a:rPr lang="en-US" sz="1600" i="1" dirty="0">
                <a:solidFill>
                  <a:srgbClr val="333333"/>
                </a:solidFill>
                <a:latin typeface="Times New Roman" panose="02020603050405020304" pitchFamily="18" charset="0"/>
                <a:cs typeface="Times New Roman" panose="02020603050405020304" pitchFamily="18" charset="0"/>
              </a:rPr>
              <a:t>Harm Reduction Journal</a:t>
            </a:r>
            <a:r>
              <a:rPr lang="en-US" sz="1600" dirty="0">
                <a:solidFill>
                  <a:srgbClr val="333333"/>
                </a:solidFill>
                <a:latin typeface="Times New Roman" panose="02020603050405020304" pitchFamily="18" charset="0"/>
                <a:cs typeface="Times New Roman" panose="02020603050405020304" pitchFamily="18" charset="0"/>
              </a:rPr>
              <a:t>, 141-15. doi:10.1186/s12954-017-0156-z</a:t>
            </a:r>
          </a:p>
          <a:p>
            <a:pPr marL="457200" indent="-457200">
              <a:lnSpc>
                <a:spcPct val="150000"/>
              </a:lnSpc>
              <a:spcBef>
                <a:spcPts val="0"/>
              </a:spcBef>
              <a:spcAft>
                <a:spcPts val="0"/>
              </a:spcAft>
              <a:buFont typeface="Arial" panose="020B0604020202020204" pitchFamily="34" charset="0"/>
              <a:buChar char="•"/>
            </a:pPr>
            <a:r>
              <a:rPr lang="en-US" sz="1600" dirty="0">
                <a:solidFill>
                  <a:srgbClr val="333333"/>
                </a:solidFill>
                <a:latin typeface="Times New Roman" panose="02020603050405020304" pitchFamily="18" charset="0"/>
                <a:cs typeface="Times New Roman" panose="02020603050405020304" pitchFamily="18" charset="0"/>
              </a:rPr>
              <a:t>Doherty, M. C., </a:t>
            </a:r>
            <a:r>
              <a:rPr lang="en-US" sz="1600" dirty="0" err="1">
                <a:solidFill>
                  <a:srgbClr val="333333"/>
                </a:solidFill>
                <a:latin typeface="Times New Roman" panose="02020603050405020304" pitchFamily="18" charset="0"/>
                <a:cs typeface="Times New Roman" panose="02020603050405020304" pitchFamily="18" charset="0"/>
              </a:rPr>
              <a:t>Junge</a:t>
            </a:r>
            <a:r>
              <a:rPr lang="en-US" sz="1600" dirty="0">
                <a:solidFill>
                  <a:srgbClr val="333333"/>
                </a:solidFill>
                <a:latin typeface="Times New Roman" panose="02020603050405020304" pitchFamily="18" charset="0"/>
                <a:cs typeface="Times New Roman" panose="02020603050405020304" pitchFamily="18" charset="0"/>
              </a:rPr>
              <a:t>, B., </a:t>
            </a:r>
            <a:r>
              <a:rPr lang="en-US" sz="1600" dirty="0" err="1">
                <a:solidFill>
                  <a:srgbClr val="333333"/>
                </a:solidFill>
                <a:latin typeface="Times New Roman" panose="02020603050405020304" pitchFamily="18" charset="0"/>
                <a:cs typeface="Times New Roman" panose="02020603050405020304" pitchFamily="18" charset="0"/>
              </a:rPr>
              <a:t>Rathouz</a:t>
            </a:r>
            <a:r>
              <a:rPr lang="en-US" sz="1600" dirty="0">
                <a:solidFill>
                  <a:srgbClr val="333333"/>
                </a:solidFill>
                <a:latin typeface="Times New Roman" panose="02020603050405020304" pitchFamily="18" charset="0"/>
                <a:cs typeface="Times New Roman" panose="02020603050405020304" pitchFamily="18" charset="0"/>
              </a:rPr>
              <a:t>, P., </a:t>
            </a:r>
            <a:r>
              <a:rPr lang="en-US" sz="1600" dirty="0" err="1">
                <a:solidFill>
                  <a:srgbClr val="333333"/>
                </a:solidFill>
                <a:latin typeface="Times New Roman" panose="02020603050405020304" pitchFamily="18" charset="0"/>
                <a:cs typeface="Times New Roman" panose="02020603050405020304" pitchFamily="18" charset="0"/>
              </a:rPr>
              <a:t>Garfein</a:t>
            </a:r>
            <a:r>
              <a:rPr lang="en-US" sz="1600" dirty="0">
                <a:solidFill>
                  <a:srgbClr val="333333"/>
                </a:solidFill>
                <a:latin typeface="Times New Roman" panose="02020603050405020304" pitchFamily="18" charset="0"/>
                <a:cs typeface="Times New Roman" panose="02020603050405020304" pitchFamily="18" charset="0"/>
              </a:rPr>
              <a:t>, R. S., Riley, E., &amp; </a:t>
            </a:r>
            <a:r>
              <a:rPr lang="en-US" sz="1600" dirty="0" err="1">
                <a:solidFill>
                  <a:srgbClr val="333333"/>
                </a:solidFill>
                <a:latin typeface="Times New Roman" panose="02020603050405020304" pitchFamily="18" charset="0"/>
                <a:cs typeface="Times New Roman" panose="02020603050405020304" pitchFamily="18" charset="0"/>
              </a:rPr>
              <a:t>Vlahov</a:t>
            </a:r>
            <a:r>
              <a:rPr lang="en-US" sz="1600" dirty="0">
                <a:solidFill>
                  <a:srgbClr val="333333"/>
                </a:solidFill>
                <a:latin typeface="Times New Roman" panose="02020603050405020304" pitchFamily="18" charset="0"/>
                <a:cs typeface="Times New Roman" panose="02020603050405020304" pitchFamily="18" charset="0"/>
              </a:rPr>
              <a:t>, D. (2000). The Effect of a Needle Exchange Program on Numbers of  Discarded Needles: A 2-	Year Follow-Up. </a:t>
            </a:r>
            <a:r>
              <a:rPr lang="en-US" sz="1600" i="1" dirty="0">
                <a:solidFill>
                  <a:srgbClr val="333333"/>
                </a:solidFill>
                <a:latin typeface="Times New Roman" panose="02020603050405020304" pitchFamily="18" charset="0"/>
                <a:cs typeface="Times New Roman" panose="02020603050405020304" pitchFamily="18" charset="0"/>
              </a:rPr>
              <a:t>American Journal Of Public Health</a:t>
            </a:r>
            <a:r>
              <a:rPr lang="en-US" sz="1600" dirty="0">
                <a:solidFill>
                  <a:srgbClr val="333333"/>
                </a:solidFill>
                <a:latin typeface="Times New Roman" panose="02020603050405020304" pitchFamily="18" charset="0"/>
                <a:cs typeface="Times New Roman" panose="02020603050405020304" pitchFamily="18" charset="0"/>
              </a:rPr>
              <a:t>, </a:t>
            </a:r>
            <a:r>
              <a:rPr lang="en-US" sz="1600" i="1" dirty="0">
                <a:solidFill>
                  <a:srgbClr val="333333"/>
                </a:solidFill>
                <a:latin typeface="Times New Roman" panose="02020603050405020304" pitchFamily="18" charset="0"/>
                <a:cs typeface="Times New Roman" panose="02020603050405020304" pitchFamily="18" charset="0"/>
              </a:rPr>
              <a:t>90</a:t>
            </a:r>
            <a:r>
              <a:rPr lang="en-US" sz="1600" dirty="0">
                <a:solidFill>
                  <a:srgbClr val="333333"/>
                </a:solidFill>
                <a:latin typeface="Times New Roman" panose="02020603050405020304" pitchFamily="18" charset="0"/>
                <a:cs typeface="Times New Roman" panose="02020603050405020304" pitchFamily="18" charset="0"/>
              </a:rPr>
              <a:t>(6), 936-939</a:t>
            </a:r>
          </a:p>
          <a:p>
            <a:pPr marL="457200" indent="-457200">
              <a:lnSpc>
                <a:spcPct val="150000"/>
              </a:lnSpc>
              <a:spcBef>
                <a:spcPts val="0"/>
              </a:spcBef>
              <a:spcAft>
                <a:spcPts val="0"/>
              </a:spcAft>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Harm Reduction Organization, Cost-Effectiveness of Syringe Exchange Programs. (</a:t>
            </a:r>
            <a:r>
              <a:rPr lang="en-US" sz="1600" dirty="0" err="1">
                <a:latin typeface="Times New Roman" panose="02020603050405020304" pitchFamily="18" charset="0"/>
                <a:ea typeface="Calibri" panose="020F0502020204030204" pitchFamily="34" charset="0"/>
                <a:cs typeface="Times New Roman" panose="02020603050405020304" pitchFamily="18" charset="0"/>
              </a:rPr>
              <a:t>n.d.</a:t>
            </a:r>
            <a:r>
              <a:rPr lang="en-US" sz="1600" dirty="0">
                <a:latin typeface="Times New Roman" panose="02020603050405020304" pitchFamily="18" charset="0"/>
                <a:ea typeface="Calibri" panose="020F0502020204030204" pitchFamily="34" charset="0"/>
                <a:cs typeface="Times New Roman" panose="02020603050405020304" pitchFamily="18" charset="0"/>
              </a:rPr>
              <a:t>). Retrieved March 8, 2018, from http://harmreduction.org /</a:t>
            </a:r>
            <a:r>
              <a:rPr lang="en-US" sz="1600" dirty="0" err="1">
                <a:latin typeface="Times New Roman" panose="02020603050405020304" pitchFamily="18" charset="0"/>
                <a:ea typeface="Calibri" panose="020F0502020204030204" pitchFamily="34" charset="0"/>
                <a:cs typeface="Times New Roman" panose="02020603050405020304" pitchFamily="18" charset="0"/>
              </a:rPr>
              <a:t>wpcontent</a:t>
            </a:r>
            <a:r>
              <a:rPr lang="en-US" sz="1600" dirty="0">
                <a:latin typeface="Times New Roman" panose="02020603050405020304" pitchFamily="18" charset="0"/>
                <a:ea typeface="Calibri" panose="020F0502020204030204" pitchFamily="34" charset="0"/>
                <a:cs typeface="Times New Roman" panose="02020603050405020304" pitchFamily="18" charset="0"/>
              </a:rPr>
              <a:t> 	/uploads/2012/01/CostEffectivenessofSyringeExchangePrograms.pdf</a:t>
            </a:r>
          </a:p>
          <a:p>
            <a:pPr marL="457200" indent="-457200">
              <a:lnSpc>
                <a:spcPct val="150000"/>
              </a:lnSpc>
              <a:spcBef>
                <a:spcPts val="0"/>
              </a:spcBef>
              <a:spcAft>
                <a:spcPts val="0"/>
              </a:spcAft>
              <a:buFont typeface="Arial" panose="020B0604020202020204" pitchFamily="34" charset="0"/>
              <a:buChar char="•"/>
            </a:pPr>
            <a:r>
              <a:rPr lang="en-US" sz="1600" dirty="0" err="1">
                <a:latin typeface="Times New Roman" panose="02020603050405020304" pitchFamily="18" charset="0"/>
                <a:ea typeface="Calibri" panose="020F0502020204030204" pitchFamily="34" charset="0"/>
                <a:cs typeface="Times New Roman" panose="02020603050405020304" pitchFamily="18" charset="0"/>
              </a:rPr>
              <a:t>Ksobiech</a:t>
            </a:r>
            <a:r>
              <a:rPr lang="en-US" sz="1600" dirty="0">
                <a:latin typeface="Times New Roman" panose="02020603050405020304" pitchFamily="18" charset="0"/>
                <a:ea typeface="Calibri" panose="020F0502020204030204" pitchFamily="34" charset="0"/>
                <a:cs typeface="Times New Roman" panose="02020603050405020304" pitchFamily="18" charset="0"/>
              </a:rPr>
              <a:t>, K. (2004). Return Rates for Needle Exchange Programs: A Common Criticism Answered. </a:t>
            </a:r>
            <a:r>
              <a:rPr lang="en-US" sz="1600" i="1" dirty="0">
                <a:latin typeface="Times New Roman" panose="02020603050405020304" pitchFamily="18" charset="0"/>
                <a:ea typeface="Calibri" panose="020F0502020204030204" pitchFamily="34" charset="0"/>
                <a:cs typeface="Times New Roman" panose="02020603050405020304" pitchFamily="18" charset="0"/>
              </a:rPr>
              <a:t>Harm Reduction Journal</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a:latin typeface="Times New Roman" panose="02020603050405020304" pitchFamily="18" charset="0"/>
                <a:ea typeface="Calibri" panose="020F0502020204030204" pitchFamily="34" charset="0"/>
                <a:cs typeface="Times New Roman" panose="02020603050405020304" pitchFamily="18" charset="0"/>
              </a:rPr>
              <a:t>1</a:t>
            </a:r>
            <a:r>
              <a:rPr lang="en-US" sz="1600" dirty="0">
                <a:latin typeface="Times New Roman" panose="02020603050405020304" pitchFamily="18" charset="0"/>
                <a:ea typeface="Calibri" panose="020F0502020204030204" pitchFamily="34" charset="0"/>
                <a:cs typeface="Times New Roman" panose="02020603050405020304" pitchFamily="18" charset="0"/>
              </a:rPr>
              <a:t>, 2. http://doi.org/10.1186/1477-7517-1-2</a:t>
            </a:r>
          </a:p>
          <a:p>
            <a:pPr marL="457200" indent="-457200">
              <a:lnSpc>
                <a:spcPct val="150000"/>
              </a:lnSpc>
              <a:spcBef>
                <a:spcPts val="0"/>
              </a:spcBef>
              <a:spcAft>
                <a:spcPts val="0"/>
              </a:spcAft>
              <a:buFont typeface="Arial" panose="020B0604020202020204" pitchFamily="34" charset="0"/>
              <a:buChar char="•"/>
            </a:pPr>
            <a:r>
              <a:rPr lang="en-US" sz="1600" dirty="0">
                <a:solidFill>
                  <a:srgbClr val="333333"/>
                </a:solidFill>
                <a:latin typeface="Times New Roman" panose="02020603050405020304" pitchFamily="18" charset="0"/>
                <a:cs typeface="Times New Roman" panose="02020603050405020304" pitchFamily="18" charset="0"/>
              </a:rPr>
              <a:t>Marx, M. A., Crape, B., Brookmeyer, R. S., </a:t>
            </a:r>
            <a:r>
              <a:rPr lang="en-US" sz="1600" dirty="0" err="1">
                <a:solidFill>
                  <a:srgbClr val="333333"/>
                </a:solidFill>
                <a:latin typeface="Times New Roman" panose="02020603050405020304" pitchFamily="18" charset="0"/>
                <a:cs typeface="Times New Roman" panose="02020603050405020304" pitchFamily="18" charset="0"/>
              </a:rPr>
              <a:t>Junge</a:t>
            </a:r>
            <a:r>
              <a:rPr lang="en-US" sz="1600" dirty="0">
                <a:solidFill>
                  <a:srgbClr val="333333"/>
                </a:solidFill>
                <a:latin typeface="Times New Roman" panose="02020603050405020304" pitchFamily="18" charset="0"/>
                <a:cs typeface="Times New Roman" panose="02020603050405020304" pitchFamily="18" charset="0"/>
              </a:rPr>
              <a:t>, B., </a:t>
            </a:r>
            <a:r>
              <a:rPr lang="en-US" sz="1600" dirty="0" err="1">
                <a:solidFill>
                  <a:srgbClr val="333333"/>
                </a:solidFill>
                <a:latin typeface="Times New Roman" panose="02020603050405020304" pitchFamily="18" charset="0"/>
                <a:cs typeface="Times New Roman" panose="02020603050405020304" pitchFamily="18" charset="0"/>
              </a:rPr>
              <a:t>Latkin</a:t>
            </a:r>
            <a:r>
              <a:rPr lang="en-US" sz="1600" dirty="0">
                <a:solidFill>
                  <a:srgbClr val="333333"/>
                </a:solidFill>
                <a:latin typeface="Times New Roman" panose="02020603050405020304" pitchFamily="18" charset="0"/>
                <a:cs typeface="Times New Roman" panose="02020603050405020304" pitchFamily="18" charset="0"/>
              </a:rPr>
              <a:t>, C., </a:t>
            </a:r>
            <a:r>
              <a:rPr lang="en-US" sz="1600" dirty="0" err="1">
                <a:solidFill>
                  <a:srgbClr val="333333"/>
                </a:solidFill>
                <a:latin typeface="Times New Roman" panose="02020603050405020304" pitchFamily="18" charset="0"/>
                <a:cs typeface="Times New Roman" panose="02020603050405020304" pitchFamily="18" charset="0"/>
              </a:rPr>
              <a:t>Vlahov</a:t>
            </a:r>
            <a:r>
              <a:rPr lang="en-US" sz="1600" dirty="0">
                <a:solidFill>
                  <a:srgbClr val="333333"/>
                </a:solidFill>
                <a:latin typeface="Times New Roman" panose="02020603050405020304" pitchFamily="18" charset="0"/>
                <a:cs typeface="Times New Roman" panose="02020603050405020304" pitchFamily="18" charset="0"/>
              </a:rPr>
              <a:t>, D., &amp; </a:t>
            </a:r>
            <a:r>
              <a:rPr lang="en-US" sz="1600" dirty="0" err="1">
                <a:solidFill>
                  <a:srgbClr val="333333"/>
                </a:solidFill>
                <a:latin typeface="Times New Roman" panose="02020603050405020304" pitchFamily="18" charset="0"/>
                <a:cs typeface="Times New Roman" panose="02020603050405020304" pitchFamily="18" charset="0"/>
              </a:rPr>
              <a:t>Strathdee</a:t>
            </a:r>
            <a:r>
              <a:rPr lang="en-US" sz="1600" dirty="0">
                <a:solidFill>
                  <a:srgbClr val="333333"/>
                </a:solidFill>
                <a:latin typeface="Times New Roman" panose="02020603050405020304" pitchFamily="18" charset="0"/>
                <a:cs typeface="Times New Roman" panose="02020603050405020304" pitchFamily="18" charset="0"/>
              </a:rPr>
              <a:t>, S. A. (2000). Trends in Crime and the Introduction of a Needle Exchange 	Program. </a:t>
            </a:r>
            <a:r>
              <a:rPr lang="en-US" sz="1600" i="1" dirty="0">
                <a:solidFill>
                  <a:srgbClr val="333333"/>
                </a:solidFill>
                <a:latin typeface="Times New Roman" panose="02020603050405020304" pitchFamily="18" charset="0"/>
                <a:cs typeface="Times New Roman" panose="02020603050405020304" pitchFamily="18" charset="0"/>
              </a:rPr>
              <a:t>American Journal Of Public Health</a:t>
            </a:r>
            <a:r>
              <a:rPr lang="en-US" sz="1600" dirty="0">
                <a:solidFill>
                  <a:srgbClr val="333333"/>
                </a:solidFill>
                <a:latin typeface="Times New Roman" panose="02020603050405020304" pitchFamily="18" charset="0"/>
                <a:cs typeface="Times New Roman" panose="02020603050405020304" pitchFamily="18" charset="0"/>
              </a:rPr>
              <a:t>, </a:t>
            </a:r>
            <a:r>
              <a:rPr lang="en-US" sz="1600" i="1" dirty="0">
                <a:solidFill>
                  <a:srgbClr val="333333"/>
                </a:solidFill>
                <a:latin typeface="Times New Roman" panose="02020603050405020304" pitchFamily="18" charset="0"/>
                <a:cs typeface="Times New Roman" panose="02020603050405020304" pitchFamily="18" charset="0"/>
              </a:rPr>
              <a:t>90</a:t>
            </a:r>
            <a:r>
              <a:rPr lang="en-US" sz="1600" dirty="0">
                <a:solidFill>
                  <a:srgbClr val="333333"/>
                </a:solidFill>
                <a:latin typeface="Times New Roman" panose="02020603050405020304" pitchFamily="18" charset="0"/>
                <a:cs typeface="Times New Roman" panose="02020603050405020304" pitchFamily="18" charset="0"/>
              </a:rPr>
              <a:t>(12), 1933-1936</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150000"/>
              </a:lnSpc>
              <a:spcBef>
                <a:spcPts val="0"/>
              </a:spcBef>
              <a:spcAft>
                <a:spcPts val="0"/>
              </a:spcAft>
              <a:buFont typeface="Arial" panose="020B0604020202020204" pitchFamily="34" charset="0"/>
              <a:buChar char="•"/>
            </a:pPr>
            <a:r>
              <a:rPr lang="en-US" sz="1600" dirty="0" err="1">
                <a:solidFill>
                  <a:srgbClr val="333333"/>
                </a:solidFill>
                <a:latin typeface="Times New Roman" panose="02020603050405020304" pitchFamily="18" charset="0"/>
                <a:cs typeface="Times New Roman" panose="02020603050405020304" pitchFamily="18" charset="0"/>
              </a:rPr>
              <a:t>Palmateer</a:t>
            </a:r>
            <a:r>
              <a:rPr lang="en-US" sz="1600" dirty="0">
                <a:solidFill>
                  <a:srgbClr val="333333"/>
                </a:solidFill>
                <a:latin typeface="Times New Roman" panose="02020603050405020304" pitchFamily="18" charset="0"/>
                <a:cs typeface="Times New Roman" panose="02020603050405020304" pitchFamily="18" charset="0"/>
              </a:rPr>
              <a:t>, N., Kimber, J., Hickman, M., Hutchinson, S., Rhodes, T., &amp; Goldberg, D. (2010). Evidence for the effectiveness of sterile injecting equipment 	provision in preventing hepatitis C and human immunodeficiency virus transmission among injecting drug users: a review of reviews. </a:t>
            </a:r>
            <a:r>
              <a:rPr lang="en-US" sz="1600" i="1" dirty="0">
                <a:solidFill>
                  <a:srgbClr val="333333"/>
                </a:solidFill>
                <a:latin typeface="Times New Roman" panose="02020603050405020304" pitchFamily="18" charset="0"/>
                <a:cs typeface="Times New Roman" panose="02020603050405020304" pitchFamily="18" charset="0"/>
              </a:rPr>
              <a:t>Addiction</a:t>
            </a:r>
            <a:r>
              <a:rPr lang="en-US" sz="1600" dirty="0">
                <a:solidFill>
                  <a:srgbClr val="333333"/>
                </a:solidFill>
                <a:latin typeface="Times New Roman" panose="02020603050405020304" pitchFamily="18" charset="0"/>
                <a:cs typeface="Times New Roman" panose="02020603050405020304" pitchFamily="18" charset="0"/>
              </a:rPr>
              <a:t>, </a:t>
            </a:r>
            <a:r>
              <a:rPr lang="en-US" sz="1600" i="1" dirty="0">
                <a:solidFill>
                  <a:srgbClr val="333333"/>
                </a:solidFill>
                <a:latin typeface="Times New Roman" panose="02020603050405020304" pitchFamily="18" charset="0"/>
                <a:cs typeface="Times New Roman" panose="02020603050405020304" pitchFamily="18" charset="0"/>
              </a:rPr>
              <a:t>105</a:t>
            </a:r>
            <a:r>
              <a:rPr lang="en-US" sz="1600" dirty="0">
                <a:solidFill>
                  <a:srgbClr val="333333"/>
                </a:solidFill>
                <a:latin typeface="Times New Roman" panose="02020603050405020304" pitchFamily="18" charset="0"/>
                <a:cs typeface="Times New Roman" panose="02020603050405020304" pitchFamily="18" charset="0"/>
              </a:rPr>
              <a:t>(5), 844-859. 	doi:10.1111/j.1360-0443.2009.02888.x</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150000"/>
              </a:lnSpc>
              <a:spcBef>
                <a:spcPts val="0"/>
              </a:spcBef>
              <a:spcAft>
                <a:spcPts val="0"/>
              </a:spcAft>
              <a:buFont typeface="Arial" panose="020B0604020202020204" pitchFamily="34" charset="0"/>
              <a:buChar char="•"/>
            </a:pPr>
            <a:r>
              <a:rPr lang="en-US" sz="1600" dirty="0" err="1">
                <a:latin typeface="Times New Roman" panose="02020603050405020304" pitchFamily="18" charset="0"/>
                <a:ea typeface="Calibri" panose="020F0502020204030204" pitchFamily="34" charset="0"/>
                <a:cs typeface="Times New Roman" panose="02020603050405020304" pitchFamily="18" charset="0"/>
              </a:rPr>
              <a:t>Philbin</a:t>
            </a:r>
            <a:r>
              <a:rPr lang="en-US" sz="1600" dirty="0">
                <a:latin typeface="Times New Roman" panose="02020603050405020304" pitchFamily="18" charset="0"/>
                <a:ea typeface="Calibri" panose="020F0502020204030204" pitchFamily="34" charset="0"/>
                <a:cs typeface="Times New Roman" panose="02020603050405020304" pitchFamily="18" charset="0"/>
              </a:rPr>
              <a:t> MM, </a:t>
            </a:r>
            <a:r>
              <a:rPr lang="en-US" sz="1600" dirty="0" err="1">
                <a:latin typeface="Times New Roman" panose="02020603050405020304" pitchFamily="18" charset="0"/>
                <a:ea typeface="Calibri" panose="020F0502020204030204" pitchFamily="34" charset="0"/>
                <a:cs typeface="Times New Roman" panose="02020603050405020304" pitchFamily="18" charset="0"/>
              </a:rPr>
              <a:t>FuJie</a:t>
            </a:r>
            <a:r>
              <a:rPr lang="en-US" sz="1600" dirty="0">
                <a:latin typeface="Times New Roman" panose="02020603050405020304" pitchFamily="18" charset="0"/>
                <a:ea typeface="Calibri" panose="020F0502020204030204" pitchFamily="34" charset="0"/>
                <a:cs typeface="Times New Roman" panose="02020603050405020304" pitchFamily="18" charset="0"/>
              </a:rPr>
              <a:t> Z (2014) Exploring Stakeholder Perceptions of Facilitators and Barriers to 	Using Needle Exchange Programs in Yunnan Province, 	China.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PLoS</a:t>
            </a:r>
            <a:r>
              <a:rPr lang="en-US" sz="1600" i="1" dirty="0">
                <a:latin typeface="Times New Roman" panose="02020603050405020304" pitchFamily="18" charset="0"/>
                <a:ea typeface="Calibri" panose="020F0502020204030204" pitchFamily="34" charset="0"/>
                <a:cs typeface="Times New Roman" panose="02020603050405020304" pitchFamily="18" charset="0"/>
              </a:rPr>
              <a:t> ONE</a:t>
            </a:r>
            <a:r>
              <a:rPr lang="en-US" sz="1600" dirty="0">
                <a:latin typeface="Times New Roman" panose="02020603050405020304" pitchFamily="18" charset="0"/>
                <a:ea typeface="Calibri" panose="020F0502020204030204" pitchFamily="34" charset="0"/>
                <a:cs typeface="Times New Roman" panose="02020603050405020304" pitchFamily="18" charset="0"/>
              </a:rPr>
              <a:t>, 	9(2): e86873. doi:10.1371/journal.pone.0086873</a:t>
            </a:r>
          </a:p>
          <a:p>
            <a:pPr marL="457200" indent="-457200">
              <a:lnSpc>
                <a:spcPct val="150000"/>
              </a:lnSpc>
              <a:spcBef>
                <a:spcPts val="0"/>
              </a:spcBef>
              <a:spcAft>
                <a:spcPts val="0"/>
              </a:spcAft>
              <a:buFont typeface="Arial" panose="020B0604020202020204" pitchFamily="34" charset="0"/>
              <a:buChar char="•"/>
            </a:pPr>
            <a:r>
              <a:rPr lang="en-US" sz="1600" dirty="0" err="1">
                <a:solidFill>
                  <a:srgbClr val="333333"/>
                </a:solidFill>
                <a:latin typeface="Times New Roman" panose="02020603050405020304" pitchFamily="18" charset="0"/>
                <a:cs typeface="Times New Roman" panose="02020603050405020304" pitchFamily="18" charset="0"/>
              </a:rPr>
              <a:t>Satcher</a:t>
            </a:r>
            <a:r>
              <a:rPr lang="en-US" sz="1600" dirty="0">
                <a:solidFill>
                  <a:srgbClr val="333333"/>
                </a:solidFill>
                <a:latin typeface="Times New Roman" panose="02020603050405020304" pitchFamily="18" charset="0"/>
                <a:cs typeface="Times New Roman" panose="02020603050405020304" pitchFamily="18" charset="0"/>
              </a:rPr>
              <a:t>, D. (2000, March 17). Evidence-based findings on the efficacy of syringe exchange programs: An analysis of the scientific research completed 	since April 1998. 	Retrieved April 8, 2018, from http://harmreduction.org/wpcontent/uploads/2012/01 /EvidenceBasedFindingsOnEfficacyofSEPs.pdf</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nSpc>
                <a:spcPct val="150000"/>
              </a:lnSpc>
              <a:spcBef>
                <a:spcPts val="0"/>
              </a:spcBef>
              <a:spcAft>
                <a:spcPts val="0"/>
              </a:spcAft>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The Center for Innovative Public Policies. (2012, January). Needle Exchange Programs: Considerations for Criminal Justice</a:t>
            </a:r>
            <a:r>
              <a:rPr lang="en-US" sz="1600" i="1" dirty="0">
                <a:latin typeface="Times New Roman" panose="02020603050405020304" pitchFamily="18" charset="0"/>
                <a:ea typeface="Calibri" panose="020F0502020204030204" pitchFamily="34" charset="0"/>
                <a:cs typeface="Times New Roman" panose="02020603050405020304" pitchFamily="18" charset="0"/>
              </a:rPr>
              <a:t>.</a:t>
            </a:r>
            <a:r>
              <a:rPr lang="en-US" sz="1600" dirty="0">
                <a:latin typeface="Times New Roman" panose="02020603050405020304" pitchFamily="18" charset="0"/>
                <a:ea typeface="Calibri" panose="020F0502020204030204" pitchFamily="34" charset="0"/>
                <a:cs typeface="Times New Roman" panose="02020603050405020304" pitchFamily="18" charset="0"/>
              </a:rPr>
              <a:t> Retrieved from 	http://harmreduction.org/wp-content/uploads/2012/01/NEPcriminaljusticeCIPP.pdf</a:t>
            </a:r>
          </a:p>
        </p:txBody>
      </p:sp>
      <p:sp>
        <p:nvSpPr>
          <p:cNvPr id="21" name="Text Box 471">
            <a:extLst>
              <a:ext uri="{FF2B5EF4-FFF2-40B4-BE49-F238E27FC236}">
                <a16:creationId xmlns:a16="http://schemas.microsoft.com/office/drawing/2014/main" id="{ABF9A0FB-2BF6-4E6B-A561-131EA1165287}"/>
              </a:ext>
            </a:extLst>
          </p:cNvPr>
          <p:cNvSpPr txBox="1">
            <a:spLocks noChangeArrowheads="1"/>
          </p:cNvSpPr>
          <p:nvPr/>
        </p:nvSpPr>
        <p:spPr bwMode="auto">
          <a:xfrm>
            <a:off x="40728437" y="14686571"/>
            <a:ext cx="5932808" cy="767646"/>
          </a:xfrm>
          <a:prstGeom prst="rect">
            <a:avLst/>
          </a:prstGeom>
          <a:solidFill>
            <a:srgbClr val="00B050"/>
          </a:solidFill>
          <a:ln w="12700">
            <a:solidFill>
              <a:srgbClr val="000000"/>
            </a:solidFill>
            <a:miter lim="800000"/>
            <a:headEnd/>
            <a:tailEnd/>
          </a:ln>
        </p:spPr>
        <p:txBody>
          <a:bodyPr wrap="square" lIns="56151" tIns="28067" rIns="56151" bIns="28067">
            <a:spAutoFit/>
          </a:bodyPr>
          <a:lstStyle/>
          <a:p>
            <a:pPr algn="ctr" defTabSz="561607" eaLnBrk="0" hangingPunct="0">
              <a:spcBef>
                <a:spcPct val="50000"/>
              </a:spcBef>
            </a:pPr>
            <a:r>
              <a:rPr lang="en-US" sz="4620" b="1" i="1" dirty="0">
                <a:latin typeface="Times New Roman" panose="02020603050405020304" pitchFamily="18" charset="0"/>
                <a:cs typeface="Times New Roman" panose="02020603050405020304" pitchFamily="18" charset="0"/>
              </a:rPr>
              <a:t>Questions for Research</a:t>
            </a:r>
          </a:p>
        </p:txBody>
      </p:sp>
      <p:pic>
        <p:nvPicPr>
          <p:cNvPr id="7" name="Picture 6">
            <a:extLst>
              <a:ext uri="{FF2B5EF4-FFF2-40B4-BE49-F238E27FC236}">
                <a16:creationId xmlns:a16="http://schemas.microsoft.com/office/drawing/2014/main" id="{14875085-655A-4E51-966C-E26D74524EF5}"/>
              </a:ext>
            </a:extLst>
          </p:cNvPr>
          <p:cNvPicPr>
            <a:picLocks noChangeAspect="1"/>
          </p:cNvPicPr>
          <p:nvPr/>
        </p:nvPicPr>
        <p:blipFill>
          <a:blip r:embed="rId6"/>
          <a:stretch>
            <a:fillRect/>
          </a:stretch>
        </p:blipFill>
        <p:spPr>
          <a:xfrm>
            <a:off x="39277835" y="16026935"/>
            <a:ext cx="8834012" cy="11883316"/>
          </a:xfrm>
          <a:prstGeom prst="rect">
            <a:avLst/>
          </a:prstGeom>
        </p:spPr>
      </p:pic>
      <p:pic>
        <p:nvPicPr>
          <p:cNvPr id="22" name="Picture 21">
            <a:extLst>
              <a:ext uri="{FF2B5EF4-FFF2-40B4-BE49-F238E27FC236}">
                <a16:creationId xmlns:a16="http://schemas.microsoft.com/office/drawing/2014/main" id="{64108241-C816-479E-8BF0-7A937F61B42A}"/>
              </a:ext>
            </a:extLst>
          </p:cNvPr>
          <p:cNvPicPr>
            <a:picLocks noChangeAspect="1"/>
          </p:cNvPicPr>
          <p:nvPr/>
        </p:nvPicPr>
        <p:blipFill>
          <a:blip r:embed="rId7"/>
          <a:stretch>
            <a:fillRect/>
          </a:stretch>
        </p:blipFill>
        <p:spPr>
          <a:xfrm>
            <a:off x="0" y="1155660"/>
            <a:ext cx="5277086" cy="3440012"/>
          </a:xfrm>
          <a:prstGeom prst="rect">
            <a:avLst/>
          </a:prstGeom>
        </p:spPr>
      </p:pic>
      <p:pic>
        <p:nvPicPr>
          <p:cNvPr id="23" name="Picture 22">
            <a:extLst>
              <a:ext uri="{FF2B5EF4-FFF2-40B4-BE49-F238E27FC236}">
                <a16:creationId xmlns:a16="http://schemas.microsoft.com/office/drawing/2014/main" id="{C7918B7F-2915-4E85-B336-EB0B9767FB53}"/>
              </a:ext>
            </a:extLst>
          </p:cNvPr>
          <p:cNvPicPr>
            <a:picLocks noChangeAspect="1"/>
          </p:cNvPicPr>
          <p:nvPr/>
        </p:nvPicPr>
        <p:blipFill>
          <a:blip r:embed="rId7"/>
          <a:stretch>
            <a:fillRect/>
          </a:stretch>
        </p:blipFill>
        <p:spPr>
          <a:xfrm>
            <a:off x="45915062" y="1155660"/>
            <a:ext cx="5277086" cy="3440012"/>
          </a:xfrm>
          <a:prstGeom prst="rect">
            <a:avLst/>
          </a:prstGeom>
        </p:spPr>
      </p:pic>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11840</TotalTime>
  <Words>1088</Words>
  <Application>Microsoft Office PowerPoint</Application>
  <PresentationFormat>Custom</PresentationFormat>
  <Paragraphs>55</Paragraphs>
  <Slides>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vt:i4>
      </vt:variant>
    </vt:vector>
  </HeadingPairs>
  <TitlesOfParts>
    <vt:vector size="11" baseType="lpstr">
      <vt:lpstr>ＭＳ Ｐゴシック</vt:lpstr>
      <vt:lpstr>Arial</vt:lpstr>
      <vt:lpstr>Arial Black</vt:lpstr>
      <vt:lpstr>Arial Narrow</vt:lpstr>
      <vt:lpstr>Calibri</vt:lpstr>
      <vt:lpstr>Calibri Light</vt:lpstr>
      <vt:lpstr>Times New Roman</vt:lpstr>
      <vt:lpstr>1_Custom Design</vt:lpstr>
      <vt:lpstr>2_Custom Design</vt:lpstr>
      <vt:lpstr>Office Theme</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Stephanie Spaulding</cp:lastModifiedBy>
  <cp:revision>760</cp:revision>
  <cp:lastPrinted>2014-11-12T20:05:58Z</cp:lastPrinted>
  <dcterms:created xsi:type="dcterms:W3CDTF">2011-04-29T15:05:12Z</dcterms:created>
  <dcterms:modified xsi:type="dcterms:W3CDTF">2018-04-09T16:10:49Z</dcterms:modified>
  <cp:category>Powerpoint poster templates</cp:category>
</cp:coreProperties>
</file>