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50" r:id="rId2"/>
    <p:sldMasterId id="2147483651" r:id="rId3"/>
  </p:sldMasterIdLst>
  <p:notesMasterIdLst>
    <p:notesMasterId r:id="rId5"/>
  </p:notesMasterIdLst>
  <p:handoutMasterIdLst>
    <p:handoutMasterId r:id="rId6"/>
  </p:handoutMasterIdLst>
  <p:sldIdLst>
    <p:sldId id="256" r:id="rId4"/>
  </p:sldIdLst>
  <p:sldSz cx="51206400" cy="38404800"/>
  <p:notesSz cx="6950075" cy="9236075"/>
  <p:defaultTextStyle>
    <a:defPPr>
      <a:defRPr lang="en-US"/>
    </a:defPPr>
    <a:lvl1pPr algn="l" rtl="0" fontAlgn="base">
      <a:spcBef>
        <a:spcPct val="0"/>
      </a:spcBef>
      <a:spcAft>
        <a:spcPct val="0"/>
      </a:spcAft>
      <a:defRPr sz="2700" kern="1200">
        <a:solidFill>
          <a:schemeClr val="tx1"/>
        </a:solidFill>
        <a:latin typeface="Arial Narrow" pitchFamily="34" charset="0"/>
        <a:ea typeface="ＭＳ Ｐゴシック" pitchFamily="34" charset="-128"/>
        <a:cs typeface="+mn-cs"/>
      </a:defRPr>
    </a:lvl1pPr>
    <a:lvl2pPr marL="522288" indent="-65088" algn="l" rtl="0" fontAlgn="base">
      <a:spcBef>
        <a:spcPct val="0"/>
      </a:spcBef>
      <a:spcAft>
        <a:spcPct val="0"/>
      </a:spcAft>
      <a:defRPr sz="2700" kern="1200">
        <a:solidFill>
          <a:schemeClr val="tx1"/>
        </a:solidFill>
        <a:latin typeface="Arial Narrow" pitchFamily="34" charset="0"/>
        <a:ea typeface="ＭＳ Ｐゴシック" pitchFamily="34" charset="-128"/>
        <a:cs typeface="+mn-cs"/>
      </a:defRPr>
    </a:lvl2pPr>
    <a:lvl3pPr marL="1044575" indent="-130175" algn="l" rtl="0" fontAlgn="base">
      <a:spcBef>
        <a:spcPct val="0"/>
      </a:spcBef>
      <a:spcAft>
        <a:spcPct val="0"/>
      </a:spcAft>
      <a:defRPr sz="2700" kern="1200">
        <a:solidFill>
          <a:schemeClr val="tx1"/>
        </a:solidFill>
        <a:latin typeface="Arial Narrow" pitchFamily="34" charset="0"/>
        <a:ea typeface="ＭＳ Ｐゴシック" pitchFamily="34" charset="-128"/>
        <a:cs typeface="+mn-cs"/>
      </a:defRPr>
    </a:lvl3pPr>
    <a:lvl4pPr marL="1566863" indent="-195263" algn="l" rtl="0" fontAlgn="base">
      <a:spcBef>
        <a:spcPct val="0"/>
      </a:spcBef>
      <a:spcAft>
        <a:spcPct val="0"/>
      </a:spcAft>
      <a:defRPr sz="2700" kern="1200">
        <a:solidFill>
          <a:schemeClr val="tx1"/>
        </a:solidFill>
        <a:latin typeface="Arial Narrow" pitchFamily="34" charset="0"/>
        <a:ea typeface="ＭＳ Ｐゴシック" pitchFamily="34" charset="-128"/>
        <a:cs typeface="+mn-cs"/>
      </a:defRPr>
    </a:lvl4pPr>
    <a:lvl5pPr marL="2089150" indent="-260350" algn="l" rtl="0" fontAlgn="base">
      <a:spcBef>
        <a:spcPct val="0"/>
      </a:spcBef>
      <a:spcAft>
        <a:spcPct val="0"/>
      </a:spcAft>
      <a:defRPr sz="2700" kern="1200">
        <a:solidFill>
          <a:schemeClr val="tx1"/>
        </a:solidFill>
        <a:latin typeface="Arial Narrow" pitchFamily="34" charset="0"/>
        <a:ea typeface="ＭＳ Ｐゴシック" pitchFamily="34" charset="-128"/>
        <a:cs typeface="+mn-cs"/>
      </a:defRPr>
    </a:lvl5pPr>
    <a:lvl6pPr marL="2286000" algn="l" defTabSz="914400" rtl="0" eaLnBrk="1" latinLnBrk="0" hangingPunct="1">
      <a:defRPr sz="2700" kern="1200">
        <a:solidFill>
          <a:schemeClr val="tx1"/>
        </a:solidFill>
        <a:latin typeface="Arial Narrow" pitchFamily="34" charset="0"/>
        <a:ea typeface="ＭＳ Ｐゴシック" pitchFamily="34" charset="-128"/>
        <a:cs typeface="+mn-cs"/>
      </a:defRPr>
    </a:lvl6pPr>
    <a:lvl7pPr marL="2743200" algn="l" defTabSz="914400" rtl="0" eaLnBrk="1" latinLnBrk="0" hangingPunct="1">
      <a:defRPr sz="2700" kern="1200">
        <a:solidFill>
          <a:schemeClr val="tx1"/>
        </a:solidFill>
        <a:latin typeface="Arial Narrow" pitchFamily="34" charset="0"/>
        <a:ea typeface="ＭＳ Ｐゴシック" pitchFamily="34" charset="-128"/>
        <a:cs typeface="+mn-cs"/>
      </a:defRPr>
    </a:lvl7pPr>
    <a:lvl8pPr marL="3200400" algn="l" defTabSz="914400" rtl="0" eaLnBrk="1" latinLnBrk="0" hangingPunct="1">
      <a:defRPr sz="2700" kern="1200">
        <a:solidFill>
          <a:schemeClr val="tx1"/>
        </a:solidFill>
        <a:latin typeface="Arial Narrow" pitchFamily="34" charset="0"/>
        <a:ea typeface="ＭＳ Ｐゴシック" pitchFamily="34" charset="-128"/>
        <a:cs typeface="+mn-cs"/>
      </a:defRPr>
    </a:lvl8pPr>
    <a:lvl9pPr marL="3657600" algn="l" defTabSz="914400" rtl="0" eaLnBrk="1" latinLnBrk="0" hangingPunct="1">
      <a:defRPr sz="2700" kern="1200">
        <a:solidFill>
          <a:schemeClr val="tx1"/>
        </a:solidFill>
        <a:latin typeface="Arial Narrow"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5071" userDrawn="1">
          <p15:clr>
            <a:srgbClr val="A4A3A4"/>
          </p15:clr>
        </p15:guide>
        <p15:guide id="2" orient="horz" pos="21585" userDrawn="1">
          <p15:clr>
            <a:srgbClr val="A4A3A4"/>
          </p15:clr>
        </p15:guide>
        <p15:guide id="3" pos="1655" userDrawn="1">
          <p15:clr>
            <a:srgbClr val="A4A3A4"/>
          </p15:clr>
        </p15:guide>
        <p15:guide id="4" pos="10964" userDrawn="1">
          <p15:clr>
            <a:srgbClr val="A4A3A4"/>
          </p15:clr>
        </p15:guide>
        <p15:guide id="5" pos="11449" userDrawn="1">
          <p15:clr>
            <a:srgbClr val="A4A3A4"/>
          </p15:clr>
        </p15:guide>
        <p15:guide id="6" pos="30552" userDrawn="1">
          <p15:clr>
            <a:srgbClr val="A4A3A4"/>
          </p15:clr>
        </p15:guide>
        <p15:guide id="7" pos="20757" userDrawn="1">
          <p15:clr>
            <a:srgbClr val="A4A3A4"/>
          </p15:clr>
        </p15:guide>
        <p15:guide id="8" pos="212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DFF"/>
    <a:srgbClr val="FFCCFF"/>
    <a:srgbClr val="993300"/>
    <a:srgbClr val="3399FF"/>
    <a:srgbClr val="0066FF"/>
    <a:srgbClr val="FF9900"/>
    <a:srgbClr val="CC0000"/>
    <a:srgbClr val="FFFFD2"/>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118" autoAdjust="0"/>
    <p:restoredTop sz="94660"/>
  </p:normalViewPr>
  <p:slideViewPr>
    <p:cSldViewPr snapToGrid="0" snapToObjects="1">
      <p:cViewPr>
        <p:scale>
          <a:sx n="32" d="100"/>
          <a:sy n="32" d="100"/>
        </p:scale>
        <p:origin x="-414" y="-4434"/>
      </p:cViewPr>
      <p:guideLst>
        <p:guide orient="horz" pos="5071"/>
        <p:guide orient="horz" pos="21585"/>
        <p:guide pos="1655"/>
        <p:guide pos="10964"/>
        <p:guide pos="11449"/>
        <p:guide pos="30552"/>
        <p:guide pos="20757"/>
        <p:guide pos="212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230403" name="Rectangle 3"/>
          <p:cNvSpPr>
            <a:spLocks noGrp="1" noChangeArrowheads="1"/>
          </p:cNvSpPr>
          <p:nvPr>
            <p:ph type="dt" sz="quarter" idx="1"/>
          </p:nvPr>
        </p:nvSpPr>
        <p:spPr bwMode="auto">
          <a:xfrm>
            <a:off x="3936647"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algn="r" defTabSz="925011">
              <a:defRPr sz="1300">
                <a:latin typeface="Arial" pitchFamily="-105" charset="-52"/>
                <a:ea typeface="+mn-ea"/>
              </a:defRPr>
            </a:lvl1pPr>
          </a:lstStyle>
          <a:p>
            <a:pPr>
              <a:defRPr/>
            </a:pPr>
            <a:endParaRPr lang="en-US" dirty="0"/>
          </a:p>
        </p:txBody>
      </p:sp>
      <p:sp>
        <p:nvSpPr>
          <p:cNvPr id="230404" name="Rectangle 4"/>
          <p:cNvSpPr>
            <a:spLocks noGrp="1" noChangeArrowheads="1"/>
          </p:cNvSpPr>
          <p:nvPr>
            <p:ph type="ftr" sz="quarter" idx="2"/>
          </p:nvPr>
        </p:nvSpPr>
        <p:spPr bwMode="auto">
          <a:xfrm>
            <a:off x="0"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230405" name="Rectangle 5"/>
          <p:cNvSpPr>
            <a:spLocks noGrp="1" noChangeArrowheads="1"/>
          </p:cNvSpPr>
          <p:nvPr>
            <p:ph type="sldNum" sz="quarter" idx="3"/>
          </p:nvPr>
        </p:nvSpPr>
        <p:spPr bwMode="auto">
          <a:xfrm>
            <a:off x="3936647"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algn="r" defTabSz="925011">
              <a:defRPr sz="1300" smtClean="0">
                <a:latin typeface="Arial" charset="0"/>
                <a:ea typeface="ＭＳ Ｐゴシック" pitchFamily="-105" charset="-128"/>
              </a:defRPr>
            </a:lvl1pPr>
          </a:lstStyle>
          <a:p>
            <a:pPr>
              <a:defRPr/>
            </a:pPr>
            <a:fld id="{A4F5ABEB-ED3F-49CC-9225-F88FAB5EB61C}" type="slidenum">
              <a:rPr lang="en-US"/>
              <a:pPr>
                <a:defRPr/>
              </a:pPr>
              <a:t>‹#›</a:t>
            </a:fld>
            <a:endParaRPr lang="en-US" dirty="0"/>
          </a:p>
        </p:txBody>
      </p:sp>
    </p:spTree>
    <p:extLst>
      <p:ext uri="{BB962C8B-B14F-4D97-AF65-F5344CB8AC3E}">
        <p14:creationId xmlns:p14="http://schemas.microsoft.com/office/powerpoint/2010/main" val="1677193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150531" name="Rectangle 3"/>
          <p:cNvSpPr>
            <a:spLocks noGrp="1" noChangeArrowheads="1"/>
          </p:cNvSpPr>
          <p:nvPr>
            <p:ph type="dt" idx="1"/>
          </p:nvPr>
        </p:nvSpPr>
        <p:spPr bwMode="auto">
          <a:xfrm>
            <a:off x="3936647"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algn="r" defTabSz="925011">
              <a:defRPr sz="1300">
                <a:latin typeface="Arial" pitchFamily="-105" charset="-52"/>
                <a:ea typeface="+mn-ea"/>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65225" y="693738"/>
            <a:ext cx="4618038" cy="3463925"/>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695287" y="4387641"/>
            <a:ext cx="5559501" cy="4154975"/>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150535" name="Rectangle 7"/>
          <p:cNvSpPr>
            <a:spLocks noGrp="1" noChangeArrowheads="1"/>
          </p:cNvSpPr>
          <p:nvPr>
            <p:ph type="sldNum" sz="quarter" idx="5"/>
          </p:nvPr>
        </p:nvSpPr>
        <p:spPr bwMode="auto">
          <a:xfrm>
            <a:off x="3936647"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algn="r" defTabSz="925011">
              <a:defRPr sz="1300" smtClean="0">
                <a:latin typeface="Arial" charset="0"/>
                <a:ea typeface="ＭＳ Ｐゴシック" pitchFamily="-105" charset="-128"/>
              </a:defRPr>
            </a:lvl1pPr>
          </a:lstStyle>
          <a:p>
            <a:pPr>
              <a:defRPr/>
            </a:pPr>
            <a:fld id="{927DBF06-C166-443C-A9A6-CA630146C655}" type="slidenum">
              <a:rPr lang="en-US"/>
              <a:pPr>
                <a:defRPr/>
              </a:pPr>
              <a:t>‹#›</a:t>
            </a:fld>
            <a:endParaRPr lang="en-US" dirty="0"/>
          </a:p>
        </p:txBody>
      </p:sp>
    </p:spTree>
    <p:extLst>
      <p:ext uri="{BB962C8B-B14F-4D97-AF65-F5344CB8AC3E}">
        <p14:creationId xmlns:p14="http://schemas.microsoft.com/office/powerpoint/2010/main" val="2485179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ＭＳ Ｐゴシック" pitchFamily="-105" charset="-128"/>
        <a:cs typeface="ＭＳ Ｐゴシック" pitchFamily="-105" charset="-128"/>
      </a:defRPr>
    </a:lvl1pPr>
    <a:lvl2pPr marL="522288" algn="l" rtl="0" eaLnBrk="0" fontAlgn="base" hangingPunct="0">
      <a:spcBef>
        <a:spcPct val="30000"/>
      </a:spcBef>
      <a:spcAft>
        <a:spcPct val="0"/>
      </a:spcAft>
      <a:defRPr sz="1400" kern="1200">
        <a:solidFill>
          <a:schemeClr val="tx1"/>
        </a:solidFill>
        <a:latin typeface="Arial" charset="0"/>
        <a:ea typeface="ＭＳ Ｐゴシック" charset="-128"/>
        <a:cs typeface="+mn-cs"/>
      </a:defRPr>
    </a:lvl2pPr>
    <a:lvl3pPr marL="1044575" algn="l" rtl="0" eaLnBrk="0" fontAlgn="base" hangingPunct="0">
      <a:spcBef>
        <a:spcPct val="30000"/>
      </a:spcBef>
      <a:spcAft>
        <a:spcPct val="0"/>
      </a:spcAft>
      <a:defRPr sz="1400" kern="1200">
        <a:solidFill>
          <a:schemeClr val="tx1"/>
        </a:solidFill>
        <a:latin typeface="Arial" charset="0"/>
        <a:ea typeface="ＭＳ Ｐゴシック" charset="-128"/>
        <a:cs typeface="+mn-cs"/>
      </a:defRPr>
    </a:lvl3pPr>
    <a:lvl4pPr marL="1566863" algn="l" rtl="0" eaLnBrk="0" fontAlgn="base" hangingPunct="0">
      <a:spcBef>
        <a:spcPct val="30000"/>
      </a:spcBef>
      <a:spcAft>
        <a:spcPct val="0"/>
      </a:spcAft>
      <a:defRPr sz="1400" kern="1200">
        <a:solidFill>
          <a:schemeClr val="tx1"/>
        </a:solidFill>
        <a:latin typeface="Arial" charset="0"/>
        <a:ea typeface="ＭＳ Ｐゴシック" charset="-128"/>
        <a:cs typeface="+mn-cs"/>
      </a:defRPr>
    </a:lvl4pPr>
    <a:lvl5pPr marL="2089150" algn="l" rtl="0" eaLnBrk="0" fontAlgn="base" hangingPunct="0">
      <a:spcBef>
        <a:spcPct val="30000"/>
      </a:spcBef>
      <a:spcAft>
        <a:spcPct val="0"/>
      </a:spcAft>
      <a:defRPr sz="1400" kern="1200">
        <a:solidFill>
          <a:schemeClr val="tx1"/>
        </a:solidFill>
        <a:latin typeface="Arial" charset="0"/>
        <a:ea typeface="ＭＳ Ｐゴシック" charset="-128"/>
        <a:cs typeface="+mn-cs"/>
      </a:defRPr>
    </a:lvl5pPr>
    <a:lvl6pPr marL="2612898" algn="l" defTabSz="522580" rtl="0" eaLnBrk="1" latinLnBrk="0" hangingPunct="1">
      <a:defRPr sz="1400" kern="1200">
        <a:solidFill>
          <a:schemeClr val="tx1"/>
        </a:solidFill>
        <a:latin typeface="+mn-lt"/>
        <a:ea typeface="+mn-ea"/>
        <a:cs typeface="+mn-cs"/>
      </a:defRPr>
    </a:lvl6pPr>
    <a:lvl7pPr marL="3135478" algn="l" defTabSz="522580" rtl="0" eaLnBrk="1" latinLnBrk="0" hangingPunct="1">
      <a:defRPr sz="1400" kern="1200">
        <a:solidFill>
          <a:schemeClr val="tx1"/>
        </a:solidFill>
        <a:latin typeface="+mn-lt"/>
        <a:ea typeface="+mn-ea"/>
        <a:cs typeface="+mn-cs"/>
      </a:defRPr>
    </a:lvl7pPr>
    <a:lvl8pPr marL="3658057" algn="l" defTabSz="522580" rtl="0" eaLnBrk="1" latinLnBrk="0" hangingPunct="1">
      <a:defRPr sz="1400" kern="1200">
        <a:solidFill>
          <a:schemeClr val="tx1"/>
        </a:solidFill>
        <a:latin typeface="+mn-lt"/>
        <a:ea typeface="+mn-ea"/>
        <a:cs typeface="+mn-cs"/>
      </a:defRPr>
    </a:lvl8pPr>
    <a:lvl9pPr marL="4180637" algn="l" defTabSz="5225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87681DF-B5CB-42F3-A109-91483332C023}" type="slidenum">
              <a:rPr lang="en-US">
                <a:latin typeface="Arial" pitchFamily="34" charset="0"/>
                <a:ea typeface="ＭＳ Ｐゴシック" pitchFamily="34" charset="-128"/>
              </a:rPr>
              <a:pPr/>
              <a:t>1</a:t>
            </a:fld>
            <a:endParaRPr lang="en-US" dirty="0">
              <a:latin typeface="Arial" pitchFamily="34" charset="0"/>
              <a:ea typeface="ＭＳ Ｐゴシック" pitchFamily="34" charset="-128"/>
            </a:endParaRPr>
          </a:p>
        </p:txBody>
      </p:sp>
      <p:sp>
        <p:nvSpPr>
          <p:cNvPr id="6147" name="Rectangle 2"/>
          <p:cNvSpPr>
            <a:spLocks noGrp="1" noRot="1" noChangeAspect="1" noChangeArrowheads="1" noTextEdit="1"/>
          </p:cNvSpPr>
          <p:nvPr>
            <p:ph type="sldImg"/>
          </p:nvPr>
        </p:nvSpPr>
        <p:spPr>
          <a:xfrm>
            <a:off x="1165225" y="693738"/>
            <a:ext cx="4618038" cy="3463925"/>
          </a:xfrm>
          <a:ln/>
        </p:spPr>
      </p:sp>
      <p:sp>
        <p:nvSpPr>
          <p:cNvPr id="6148"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2659568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91" y="11931114"/>
            <a:ext cx="43524423" cy="8230688"/>
          </a:xfrm>
        </p:spPr>
        <p:txBody>
          <a:bodyPr/>
          <a:lstStyle/>
          <a:p>
            <a:r>
              <a:rPr lang="en-US"/>
              <a:t>Click to edit Master title style</a:t>
            </a:r>
          </a:p>
        </p:txBody>
      </p:sp>
      <p:sp>
        <p:nvSpPr>
          <p:cNvPr id="3" name="Subtitle 2"/>
          <p:cNvSpPr>
            <a:spLocks noGrp="1"/>
          </p:cNvSpPr>
          <p:nvPr>
            <p:ph type="subTitle" idx="1"/>
          </p:nvPr>
        </p:nvSpPr>
        <p:spPr>
          <a:xfrm>
            <a:off x="7681976" y="21762212"/>
            <a:ext cx="35842448" cy="9815859"/>
          </a:xfrm>
        </p:spPr>
        <p:txBody>
          <a:bodyPr/>
          <a:lstStyle>
            <a:lvl1pPr marL="0" indent="0" algn="ctr">
              <a:buNone/>
              <a:defRPr/>
            </a:lvl1pPr>
            <a:lvl2pPr marL="696783" indent="0" algn="ctr">
              <a:buNone/>
              <a:defRPr/>
            </a:lvl2pPr>
            <a:lvl3pPr marL="1393562" indent="0" algn="ctr">
              <a:buNone/>
              <a:defRPr/>
            </a:lvl3pPr>
            <a:lvl4pPr marL="2090345" indent="0" algn="ctr">
              <a:buNone/>
              <a:defRPr/>
            </a:lvl4pPr>
            <a:lvl5pPr marL="2787125" indent="0" algn="ctr">
              <a:buNone/>
              <a:defRPr/>
            </a:lvl5pPr>
            <a:lvl6pPr marL="3483908" indent="0" algn="ctr">
              <a:buNone/>
              <a:defRPr/>
            </a:lvl6pPr>
            <a:lvl7pPr marL="4180689" indent="0" algn="ctr">
              <a:buNone/>
              <a:defRPr/>
            </a:lvl7pPr>
            <a:lvl8pPr marL="4877470" indent="0" algn="ctr">
              <a:buNone/>
              <a:defRPr/>
            </a:lvl8pPr>
            <a:lvl9pPr marL="5574251"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18" y="1485251"/>
            <a:ext cx="12227484" cy="3607954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20009" y="1485251"/>
            <a:ext cx="36467935" cy="3607954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91" y="11931114"/>
            <a:ext cx="43524423" cy="8230688"/>
          </a:xfrm>
        </p:spPr>
        <p:txBody>
          <a:bodyPr/>
          <a:lstStyle/>
          <a:p>
            <a:r>
              <a:rPr lang="en-US"/>
              <a:t>Click to edit Master title style</a:t>
            </a:r>
          </a:p>
        </p:txBody>
      </p:sp>
      <p:sp>
        <p:nvSpPr>
          <p:cNvPr id="3" name="Subtitle 2"/>
          <p:cNvSpPr>
            <a:spLocks noGrp="1"/>
          </p:cNvSpPr>
          <p:nvPr>
            <p:ph type="subTitle" idx="1"/>
          </p:nvPr>
        </p:nvSpPr>
        <p:spPr>
          <a:xfrm>
            <a:off x="7681976" y="21762212"/>
            <a:ext cx="35842448" cy="9815859"/>
          </a:xfrm>
        </p:spPr>
        <p:txBody>
          <a:bodyPr/>
          <a:lstStyle>
            <a:lvl1pPr marL="0" indent="0" algn="ctr">
              <a:buNone/>
              <a:defRPr/>
            </a:lvl1pPr>
            <a:lvl2pPr marL="696783" indent="0" algn="ctr">
              <a:buNone/>
              <a:defRPr/>
            </a:lvl2pPr>
            <a:lvl3pPr marL="1393562" indent="0" algn="ctr">
              <a:buNone/>
              <a:defRPr/>
            </a:lvl3pPr>
            <a:lvl4pPr marL="2090345" indent="0" algn="ctr">
              <a:buNone/>
              <a:defRPr/>
            </a:lvl4pPr>
            <a:lvl5pPr marL="2787125" indent="0" algn="ctr">
              <a:buNone/>
              <a:defRPr/>
            </a:lvl5pPr>
            <a:lvl6pPr marL="3483908" indent="0" algn="ctr">
              <a:buNone/>
              <a:defRPr/>
            </a:lvl6pPr>
            <a:lvl7pPr marL="4180689" indent="0" algn="ctr">
              <a:buNone/>
              <a:defRPr/>
            </a:lvl7pPr>
            <a:lvl8pPr marL="4877470" indent="0" algn="ctr">
              <a:buNone/>
              <a:defRPr/>
            </a:lvl8pPr>
            <a:lvl9pPr marL="5574251"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218" y="24678519"/>
            <a:ext cx="43526681" cy="7627782"/>
          </a:xfrm>
        </p:spPr>
        <p:txBody>
          <a:bodyPr anchor="t"/>
          <a:lstStyle>
            <a:lvl1pPr algn="l">
              <a:defRPr sz="6133" b="1" cap="all"/>
            </a:lvl1pPr>
          </a:lstStyle>
          <a:p>
            <a:r>
              <a:rPr lang="en-US"/>
              <a:t>Click to edit Master title style</a:t>
            </a:r>
          </a:p>
        </p:txBody>
      </p:sp>
      <p:sp>
        <p:nvSpPr>
          <p:cNvPr id="3" name="Text Placeholder 2"/>
          <p:cNvSpPr>
            <a:spLocks noGrp="1"/>
          </p:cNvSpPr>
          <p:nvPr>
            <p:ph type="body" idx="1"/>
          </p:nvPr>
        </p:nvSpPr>
        <p:spPr>
          <a:xfrm>
            <a:off x="4044218" y="16276781"/>
            <a:ext cx="43526681" cy="8401738"/>
          </a:xfrm>
        </p:spPr>
        <p:txBody>
          <a:bodyPr anchor="b"/>
          <a:lstStyle>
            <a:lvl1pPr marL="0" indent="0">
              <a:buNone/>
              <a:defRPr sz="3068"/>
            </a:lvl1pPr>
            <a:lvl2pPr marL="696783" indent="0">
              <a:buNone/>
              <a:defRPr sz="2801"/>
            </a:lvl2pPr>
            <a:lvl3pPr marL="1393562" indent="0">
              <a:buNone/>
              <a:defRPr sz="2400"/>
            </a:lvl3pPr>
            <a:lvl4pPr marL="2090345" indent="0">
              <a:buNone/>
              <a:defRPr sz="2133"/>
            </a:lvl4pPr>
            <a:lvl5pPr marL="2787125" indent="0">
              <a:buNone/>
              <a:defRPr sz="2133"/>
            </a:lvl5pPr>
            <a:lvl6pPr marL="3483908" indent="0">
              <a:buNone/>
              <a:defRPr sz="2133"/>
            </a:lvl6pPr>
            <a:lvl7pPr marL="4180689" indent="0">
              <a:buNone/>
              <a:defRPr sz="2133"/>
            </a:lvl7pPr>
            <a:lvl8pPr marL="4877470" indent="0">
              <a:buNone/>
              <a:defRPr sz="2133"/>
            </a:lvl8pPr>
            <a:lvl9pPr marL="5574251" indent="0">
              <a:buNone/>
              <a:defRPr sz="2133"/>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2912" y="5605677"/>
            <a:ext cx="5708417" cy="31964201"/>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18103" y="5605677"/>
            <a:ext cx="5710676" cy="31964201"/>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37750"/>
            <a:ext cx="46085083" cy="640164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62" y="8596498"/>
            <a:ext cx="22623668"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4" name="Content Placeholder 3"/>
          <p:cNvSpPr>
            <a:spLocks noGrp="1"/>
          </p:cNvSpPr>
          <p:nvPr>
            <p:ph sz="half" idx="2"/>
          </p:nvPr>
        </p:nvSpPr>
        <p:spPr>
          <a:xfrm>
            <a:off x="2560662" y="12180065"/>
            <a:ext cx="22623668"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3043" y="8596498"/>
            <a:ext cx="22632701"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6" name="Content Placeholder 5"/>
          <p:cNvSpPr>
            <a:spLocks noGrp="1"/>
          </p:cNvSpPr>
          <p:nvPr>
            <p:ph sz="quarter" idx="4"/>
          </p:nvPr>
        </p:nvSpPr>
        <p:spPr>
          <a:xfrm>
            <a:off x="26013043" y="12180065"/>
            <a:ext cx="22632701"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29285"/>
            <a:ext cx="16845251" cy="6506647"/>
          </a:xfrm>
        </p:spPr>
        <p:txBody>
          <a:bodyPr anchor="b"/>
          <a:lstStyle>
            <a:lvl1pPr algn="l">
              <a:defRPr sz="3068" b="1"/>
            </a:lvl1pPr>
          </a:lstStyle>
          <a:p>
            <a:r>
              <a:rPr lang="en-US"/>
              <a:t>Click to edit Master title style</a:t>
            </a:r>
          </a:p>
        </p:txBody>
      </p:sp>
      <p:sp>
        <p:nvSpPr>
          <p:cNvPr id="3" name="Content Placeholder 2"/>
          <p:cNvSpPr>
            <a:spLocks noGrp="1"/>
          </p:cNvSpPr>
          <p:nvPr>
            <p:ph idx="1"/>
          </p:nvPr>
        </p:nvSpPr>
        <p:spPr>
          <a:xfrm>
            <a:off x="20020107" y="1529284"/>
            <a:ext cx="28625636" cy="32777109"/>
          </a:xfrm>
        </p:spPr>
        <p:txBody>
          <a:bodyPr/>
          <a:lstStyle>
            <a:lvl1pPr>
              <a:defRPr sz="4935"/>
            </a:lvl1pPr>
            <a:lvl2pPr>
              <a:defRPr sz="4267"/>
            </a:lvl2pPr>
            <a:lvl3pPr>
              <a:defRPr sz="3601"/>
            </a:lvl3pPr>
            <a:lvl4pPr>
              <a:defRPr sz="3068"/>
            </a:lvl4pPr>
            <a:lvl5pPr>
              <a:defRPr sz="3068"/>
            </a:lvl5pPr>
            <a:lvl6pPr>
              <a:defRPr sz="3068"/>
            </a:lvl6pPr>
            <a:lvl7pPr>
              <a:defRPr sz="3068"/>
            </a:lvl7pPr>
            <a:lvl8pPr>
              <a:defRPr sz="3068"/>
            </a:lvl8pPr>
            <a:lvl9pPr>
              <a:defRPr sz="30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60" y="8035931"/>
            <a:ext cx="16845251" cy="26270461"/>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151" y="26883531"/>
            <a:ext cx="30723388" cy="3173727"/>
          </a:xfrm>
        </p:spPr>
        <p:txBody>
          <a:bodyPr anchor="b"/>
          <a:lstStyle>
            <a:lvl1pPr algn="l">
              <a:defRPr sz="3068" b="1"/>
            </a:lvl1pPr>
          </a:lstStyle>
          <a:p>
            <a:r>
              <a:rPr lang="en-US"/>
              <a:t>Click to edit Master title style</a:t>
            </a:r>
          </a:p>
        </p:txBody>
      </p:sp>
      <p:sp>
        <p:nvSpPr>
          <p:cNvPr id="3" name="Picture Placeholder 2"/>
          <p:cNvSpPr>
            <a:spLocks noGrp="1"/>
          </p:cNvSpPr>
          <p:nvPr>
            <p:ph type="pic" idx="1"/>
          </p:nvPr>
        </p:nvSpPr>
        <p:spPr>
          <a:xfrm>
            <a:off x="10037151" y="3431149"/>
            <a:ext cx="30723388" cy="23042541"/>
          </a:xfrm>
        </p:spPr>
        <p:txBody>
          <a:bodyPr/>
          <a:lstStyle>
            <a:lvl1pPr marL="0" indent="0">
              <a:buNone/>
              <a:defRPr sz="4935"/>
            </a:lvl1pPr>
            <a:lvl2pPr marL="696783" indent="0">
              <a:buNone/>
              <a:defRPr sz="4267"/>
            </a:lvl2pPr>
            <a:lvl3pPr marL="1393562" indent="0">
              <a:buNone/>
              <a:defRPr sz="3601"/>
            </a:lvl3pPr>
            <a:lvl4pPr marL="2090345" indent="0">
              <a:buNone/>
              <a:defRPr sz="3068"/>
            </a:lvl4pPr>
            <a:lvl5pPr marL="2787125" indent="0">
              <a:buNone/>
              <a:defRPr sz="3068"/>
            </a:lvl5pPr>
            <a:lvl6pPr marL="3483908" indent="0">
              <a:buNone/>
              <a:defRPr sz="3068"/>
            </a:lvl6pPr>
            <a:lvl7pPr marL="4180689" indent="0">
              <a:buNone/>
              <a:defRPr sz="3068"/>
            </a:lvl7pPr>
            <a:lvl8pPr marL="4877470" indent="0">
              <a:buNone/>
              <a:defRPr sz="3068"/>
            </a:lvl8pPr>
            <a:lvl9pPr marL="5574251" indent="0">
              <a:buNone/>
              <a:defRPr sz="3068"/>
            </a:lvl9pPr>
          </a:lstStyle>
          <a:p>
            <a:pPr lvl="0"/>
            <a:endParaRPr lang="en-US" noProof="0" dirty="0"/>
          </a:p>
        </p:txBody>
      </p:sp>
      <p:sp>
        <p:nvSpPr>
          <p:cNvPr id="4" name="Text Placeholder 3"/>
          <p:cNvSpPr>
            <a:spLocks noGrp="1"/>
          </p:cNvSpPr>
          <p:nvPr>
            <p:ph type="body" sz="half" idx="2"/>
          </p:nvPr>
        </p:nvSpPr>
        <p:spPr>
          <a:xfrm>
            <a:off x="10037151" y="30057256"/>
            <a:ext cx="30723388" cy="4506556"/>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97944" y="1485250"/>
            <a:ext cx="12234259" cy="360846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2912" y="1485250"/>
            <a:ext cx="36488257" cy="360846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91" y="11931114"/>
            <a:ext cx="43524423" cy="8230688"/>
          </a:xfrm>
        </p:spPr>
        <p:txBody>
          <a:bodyPr/>
          <a:lstStyle/>
          <a:p>
            <a:r>
              <a:rPr lang="en-US"/>
              <a:t>Click to edit Master title style</a:t>
            </a:r>
          </a:p>
        </p:txBody>
      </p:sp>
      <p:sp>
        <p:nvSpPr>
          <p:cNvPr id="3" name="Subtitle 2"/>
          <p:cNvSpPr>
            <a:spLocks noGrp="1"/>
          </p:cNvSpPr>
          <p:nvPr>
            <p:ph type="subTitle" idx="1"/>
          </p:nvPr>
        </p:nvSpPr>
        <p:spPr>
          <a:xfrm>
            <a:off x="7681976" y="21762212"/>
            <a:ext cx="35842448" cy="9815859"/>
          </a:xfrm>
        </p:spPr>
        <p:txBody>
          <a:bodyPr/>
          <a:lstStyle>
            <a:lvl1pPr marL="0" indent="0" algn="ctr">
              <a:buNone/>
              <a:defRPr/>
            </a:lvl1pPr>
            <a:lvl2pPr marL="696783" indent="0" algn="ctr">
              <a:buNone/>
              <a:defRPr/>
            </a:lvl2pPr>
            <a:lvl3pPr marL="1393562" indent="0" algn="ctr">
              <a:buNone/>
              <a:defRPr/>
            </a:lvl3pPr>
            <a:lvl4pPr marL="2090345" indent="0" algn="ctr">
              <a:buNone/>
              <a:defRPr/>
            </a:lvl4pPr>
            <a:lvl5pPr marL="2787125" indent="0" algn="ctr">
              <a:buNone/>
              <a:defRPr/>
            </a:lvl5pPr>
            <a:lvl6pPr marL="3483908" indent="0" algn="ctr">
              <a:buNone/>
              <a:defRPr/>
            </a:lvl6pPr>
            <a:lvl7pPr marL="4180689" indent="0" algn="ctr">
              <a:buNone/>
              <a:defRPr/>
            </a:lvl7pPr>
            <a:lvl8pPr marL="4877470" indent="0" algn="ctr">
              <a:buNone/>
              <a:defRPr/>
            </a:lvl8pPr>
            <a:lvl9pPr marL="5574251" indent="0" algn="ctr">
              <a:buNone/>
              <a:defRPr/>
            </a:lvl9pPr>
          </a:lstStyle>
          <a:p>
            <a:r>
              <a:rPr lang="en-US"/>
              <a:t>Click to edit Master subtitle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218" y="24678519"/>
            <a:ext cx="43526681" cy="7627782"/>
          </a:xfrm>
        </p:spPr>
        <p:txBody>
          <a:bodyPr anchor="t"/>
          <a:lstStyle>
            <a:lvl1pPr algn="l">
              <a:defRPr sz="6133" b="1" cap="all"/>
            </a:lvl1pPr>
          </a:lstStyle>
          <a:p>
            <a:r>
              <a:rPr lang="en-US"/>
              <a:t>Click to edit Master title style</a:t>
            </a:r>
          </a:p>
        </p:txBody>
      </p:sp>
      <p:sp>
        <p:nvSpPr>
          <p:cNvPr id="3" name="Text Placeholder 2"/>
          <p:cNvSpPr>
            <a:spLocks noGrp="1"/>
          </p:cNvSpPr>
          <p:nvPr>
            <p:ph type="body" idx="1"/>
          </p:nvPr>
        </p:nvSpPr>
        <p:spPr>
          <a:xfrm>
            <a:off x="4044218" y="16276781"/>
            <a:ext cx="43526681" cy="8401738"/>
          </a:xfrm>
        </p:spPr>
        <p:txBody>
          <a:bodyPr anchor="b"/>
          <a:lstStyle>
            <a:lvl1pPr marL="0" indent="0">
              <a:buNone/>
              <a:defRPr sz="3068"/>
            </a:lvl1pPr>
            <a:lvl2pPr marL="696783" indent="0">
              <a:buNone/>
              <a:defRPr sz="2801"/>
            </a:lvl2pPr>
            <a:lvl3pPr marL="1393562" indent="0">
              <a:buNone/>
              <a:defRPr sz="2400"/>
            </a:lvl3pPr>
            <a:lvl4pPr marL="2090345" indent="0">
              <a:buNone/>
              <a:defRPr sz="2133"/>
            </a:lvl4pPr>
            <a:lvl5pPr marL="2787125" indent="0">
              <a:buNone/>
              <a:defRPr sz="2133"/>
            </a:lvl5pPr>
            <a:lvl6pPr marL="3483908" indent="0">
              <a:buNone/>
              <a:defRPr sz="2133"/>
            </a:lvl6pPr>
            <a:lvl7pPr marL="4180689" indent="0">
              <a:buNone/>
              <a:defRPr sz="2133"/>
            </a:lvl7pPr>
            <a:lvl8pPr marL="4877470" indent="0">
              <a:buNone/>
              <a:defRPr sz="2133"/>
            </a:lvl8pPr>
            <a:lvl9pPr marL="5574251" indent="0">
              <a:buNone/>
              <a:defRPr sz="2133"/>
            </a:lvl9pPr>
          </a:lstStyle>
          <a:p>
            <a:pPr lvl="0"/>
            <a:r>
              <a:rPr lang="en-US"/>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394" y="5605677"/>
            <a:ext cx="24502388" cy="31964201"/>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527556" y="5605677"/>
            <a:ext cx="24504645" cy="31964201"/>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37750"/>
            <a:ext cx="46085083" cy="640164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62" y="8596498"/>
            <a:ext cx="22623668"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4" name="Content Placeholder 3"/>
          <p:cNvSpPr>
            <a:spLocks noGrp="1"/>
          </p:cNvSpPr>
          <p:nvPr>
            <p:ph sz="half" idx="2"/>
          </p:nvPr>
        </p:nvSpPr>
        <p:spPr>
          <a:xfrm>
            <a:off x="2560662" y="12180065"/>
            <a:ext cx="22623668"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3043" y="8596498"/>
            <a:ext cx="22632701"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6" name="Content Placeholder 5"/>
          <p:cNvSpPr>
            <a:spLocks noGrp="1"/>
          </p:cNvSpPr>
          <p:nvPr>
            <p:ph sz="quarter" idx="4"/>
          </p:nvPr>
        </p:nvSpPr>
        <p:spPr>
          <a:xfrm>
            <a:off x="26013043" y="12180065"/>
            <a:ext cx="22632701"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218" y="24678519"/>
            <a:ext cx="43526681" cy="7627782"/>
          </a:xfrm>
        </p:spPr>
        <p:txBody>
          <a:bodyPr anchor="t"/>
          <a:lstStyle>
            <a:lvl1pPr algn="l">
              <a:defRPr sz="6133" b="1" cap="all"/>
            </a:lvl1pPr>
          </a:lstStyle>
          <a:p>
            <a:r>
              <a:rPr lang="en-US"/>
              <a:t>Click to edit Master title style</a:t>
            </a:r>
          </a:p>
        </p:txBody>
      </p:sp>
      <p:sp>
        <p:nvSpPr>
          <p:cNvPr id="3" name="Text Placeholder 2"/>
          <p:cNvSpPr>
            <a:spLocks noGrp="1"/>
          </p:cNvSpPr>
          <p:nvPr>
            <p:ph type="body" idx="1"/>
          </p:nvPr>
        </p:nvSpPr>
        <p:spPr>
          <a:xfrm>
            <a:off x="4044218" y="16276781"/>
            <a:ext cx="43526681" cy="8401738"/>
          </a:xfrm>
        </p:spPr>
        <p:txBody>
          <a:bodyPr anchor="b"/>
          <a:lstStyle>
            <a:lvl1pPr marL="0" indent="0">
              <a:buNone/>
              <a:defRPr sz="3068"/>
            </a:lvl1pPr>
            <a:lvl2pPr marL="696783" indent="0">
              <a:buNone/>
              <a:defRPr sz="2801"/>
            </a:lvl2pPr>
            <a:lvl3pPr marL="1393562" indent="0">
              <a:buNone/>
              <a:defRPr sz="2400"/>
            </a:lvl3pPr>
            <a:lvl4pPr marL="2090345" indent="0">
              <a:buNone/>
              <a:defRPr sz="2133"/>
            </a:lvl4pPr>
            <a:lvl5pPr marL="2787125" indent="0">
              <a:buNone/>
              <a:defRPr sz="2133"/>
            </a:lvl5pPr>
            <a:lvl6pPr marL="3483908" indent="0">
              <a:buNone/>
              <a:defRPr sz="2133"/>
            </a:lvl6pPr>
            <a:lvl7pPr marL="4180689" indent="0">
              <a:buNone/>
              <a:defRPr sz="2133"/>
            </a:lvl7pPr>
            <a:lvl8pPr marL="4877470" indent="0">
              <a:buNone/>
              <a:defRPr sz="2133"/>
            </a:lvl8pPr>
            <a:lvl9pPr marL="5574251" indent="0">
              <a:buNone/>
              <a:defRPr sz="2133"/>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29285"/>
            <a:ext cx="16845251" cy="6506647"/>
          </a:xfrm>
        </p:spPr>
        <p:txBody>
          <a:bodyPr anchor="b"/>
          <a:lstStyle>
            <a:lvl1pPr algn="l">
              <a:defRPr sz="3068" b="1"/>
            </a:lvl1pPr>
          </a:lstStyle>
          <a:p>
            <a:r>
              <a:rPr lang="en-US"/>
              <a:t>Click to edit Master title style</a:t>
            </a:r>
          </a:p>
        </p:txBody>
      </p:sp>
      <p:sp>
        <p:nvSpPr>
          <p:cNvPr id="3" name="Content Placeholder 2"/>
          <p:cNvSpPr>
            <a:spLocks noGrp="1"/>
          </p:cNvSpPr>
          <p:nvPr>
            <p:ph idx="1"/>
          </p:nvPr>
        </p:nvSpPr>
        <p:spPr>
          <a:xfrm>
            <a:off x="20020107" y="1529284"/>
            <a:ext cx="28625636" cy="32777109"/>
          </a:xfrm>
        </p:spPr>
        <p:txBody>
          <a:bodyPr/>
          <a:lstStyle>
            <a:lvl1pPr>
              <a:defRPr sz="4935"/>
            </a:lvl1pPr>
            <a:lvl2pPr>
              <a:defRPr sz="4267"/>
            </a:lvl2pPr>
            <a:lvl3pPr>
              <a:defRPr sz="3601"/>
            </a:lvl3pPr>
            <a:lvl4pPr>
              <a:defRPr sz="3068"/>
            </a:lvl4pPr>
            <a:lvl5pPr>
              <a:defRPr sz="3068"/>
            </a:lvl5pPr>
            <a:lvl6pPr>
              <a:defRPr sz="3068"/>
            </a:lvl6pPr>
            <a:lvl7pPr>
              <a:defRPr sz="3068"/>
            </a:lvl7pPr>
            <a:lvl8pPr>
              <a:defRPr sz="3068"/>
            </a:lvl8pPr>
            <a:lvl9pPr>
              <a:defRPr sz="30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60" y="8035931"/>
            <a:ext cx="16845251" cy="26270461"/>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151" y="26883531"/>
            <a:ext cx="30723388" cy="3173727"/>
          </a:xfrm>
        </p:spPr>
        <p:txBody>
          <a:bodyPr anchor="b"/>
          <a:lstStyle>
            <a:lvl1pPr algn="l">
              <a:defRPr sz="3068" b="1"/>
            </a:lvl1pPr>
          </a:lstStyle>
          <a:p>
            <a:r>
              <a:rPr lang="en-US"/>
              <a:t>Click to edit Master title style</a:t>
            </a:r>
          </a:p>
        </p:txBody>
      </p:sp>
      <p:sp>
        <p:nvSpPr>
          <p:cNvPr id="3" name="Picture Placeholder 2"/>
          <p:cNvSpPr>
            <a:spLocks noGrp="1"/>
          </p:cNvSpPr>
          <p:nvPr>
            <p:ph type="pic" idx="1"/>
          </p:nvPr>
        </p:nvSpPr>
        <p:spPr>
          <a:xfrm>
            <a:off x="10037151" y="3431149"/>
            <a:ext cx="30723388" cy="23042541"/>
          </a:xfrm>
        </p:spPr>
        <p:txBody>
          <a:bodyPr/>
          <a:lstStyle>
            <a:lvl1pPr marL="0" indent="0">
              <a:buNone/>
              <a:defRPr sz="4935"/>
            </a:lvl1pPr>
            <a:lvl2pPr marL="696783" indent="0">
              <a:buNone/>
              <a:defRPr sz="4267"/>
            </a:lvl2pPr>
            <a:lvl3pPr marL="1393562" indent="0">
              <a:buNone/>
              <a:defRPr sz="3601"/>
            </a:lvl3pPr>
            <a:lvl4pPr marL="2090345" indent="0">
              <a:buNone/>
              <a:defRPr sz="3068"/>
            </a:lvl4pPr>
            <a:lvl5pPr marL="2787125" indent="0">
              <a:buNone/>
              <a:defRPr sz="3068"/>
            </a:lvl5pPr>
            <a:lvl6pPr marL="3483908" indent="0">
              <a:buNone/>
              <a:defRPr sz="3068"/>
            </a:lvl6pPr>
            <a:lvl7pPr marL="4180689" indent="0">
              <a:buNone/>
              <a:defRPr sz="3068"/>
            </a:lvl7pPr>
            <a:lvl8pPr marL="4877470" indent="0">
              <a:buNone/>
              <a:defRPr sz="3068"/>
            </a:lvl8pPr>
            <a:lvl9pPr marL="5574251" indent="0">
              <a:buNone/>
              <a:defRPr sz="3068"/>
            </a:lvl9pPr>
          </a:lstStyle>
          <a:p>
            <a:pPr lvl="0"/>
            <a:endParaRPr lang="en-US" noProof="0" dirty="0"/>
          </a:p>
        </p:txBody>
      </p:sp>
      <p:sp>
        <p:nvSpPr>
          <p:cNvPr id="4" name="Text Placeholder 3"/>
          <p:cNvSpPr>
            <a:spLocks noGrp="1"/>
          </p:cNvSpPr>
          <p:nvPr>
            <p:ph type="body" sz="half" idx="2"/>
          </p:nvPr>
        </p:nvSpPr>
        <p:spPr>
          <a:xfrm>
            <a:off x="10037151" y="30057256"/>
            <a:ext cx="30723388" cy="4506556"/>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27941" y="1485250"/>
            <a:ext cx="12304259" cy="360846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394" y="1485250"/>
            <a:ext cx="36702775" cy="360846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20007" y="5595514"/>
            <a:ext cx="7758751" cy="31969282"/>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095534" y="5595514"/>
            <a:ext cx="7761009" cy="31969282"/>
          </a:xfrm>
        </p:spPr>
        <p:txBody>
          <a:bodyPr/>
          <a:lstStyle>
            <a:lvl1pPr>
              <a:defRPr sz="4267"/>
            </a:lvl1pPr>
            <a:lvl2pPr>
              <a:defRPr sz="3601"/>
            </a:lvl2pPr>
            <a:lvl3pPr>
              <a:defRPr sz="3068"/>
            </a:lvl3pPr>
            <a:lvl4pPr>
              <a:defRPr sz="2801"/>
            </a:lvl4pPr>
            <a:lvl5pPr>
              <a:defRPr sz="2801"/>
            </a:lvl5pPr>
            <a:lvl6pPr>
              <a:defRPr sz="2801"/>
            </a:lvl6pPr>
            <a:lvl7pPr>
              <a:defRPr sz="2801"/>
            </a:lvl7pPr>
            <a:lvl8pPr>
              <a:defRPr sz="2801"/>
            </a:lvl8pPr>
            <a:lvl9pPr>
              <a:defRPr sz="2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37750"/>
            <a:ext cx="46085083" cy="640164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62" y="8596498"/>
            <a:ext cx="22623668"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4" name="Content Placeholder 3"/>
          <p:cNvSpPr>
            <a:spLocks noGrp="1"/>
          </p:cNvSpPr>
          <p:nvPr>
            <p:ph sz="half" idx="2"/>
          </p:nvPr>
        </p:nvSpPr>
        <p:spPr>
          <a:xfrm>
            <a:off x="2560662" y="12180065"/>
            <a:ext cx="22623668"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3043" y="8596498"/>
            <a:ext cx="22632701" cy="3583567"/>
          </a:xfrm>
        </p:spPr>
        <p:txBody>
          <a:bodyPr anchor="b"/>
          <a:lstStyle>
            <a:lvl1pPr marL="0" indent="0">
              <a:buNone/>
              <a:defRPr sz="3601" b="1"/>
            </a:lvl1pPr>
            <a:lvl2pPr marL="696783" indent="0">
              <a:buNone/>
              <a:defRPr sz="3068" b="1"/>
            </a:lvl2pPr>
            <a:lvl3pPr marL="1393562" indent="0">
              <a:buNone/>
              <a:defRPr sz="2801" b="1"/>
            </a:lvl3pPr>
            <a:lvl4pPr marL="2090345" indent="0">
              <a:buNone/>
              <a:defRPr sz="2400" b="1"/>
            </a:lvl4pPr>
            <a:lvl5pPr marL="2787125" indent="0">
              <a:buNone/>
              <a:defRPr sz="2400" b="1"/>
            </a:lvl5pPr>
            <a:lvl6pPr marL="3483908" indent="0">
              <a:buNone/>
              <a:defRPr sz="2400" b="1"/>
            </a:lvl6pPr>
            <a:lvl7pPr marL="4180689" indent="0">
              <a:buNone/>
              <a:defRPr sz="2400" b="1"/>
            </a:lvl7pPr>
            <a:lvl8pPr marL="4877470" indent="0">
              <a:buNone/>
              <a:defRPr sz="2400" b="1"/>
            </a:lvl8pPr>
            <a:lvl9pPr marL="5574251" indent="0">
              <a:buNone/>
              <a:defRPr sz="2400" b="1"/>
            </a:lvl9pPr>
          </a:lstStyle>
          <a:p>
            <a:pPr lvl="0"/>
            <a:r>
              <a:rPr lang="en-US"/>
              <a:t>Click to edit Master text styles</a:t>
            </a:r>
          </a:p>
        </p:txBody>
      </p:sp>
      <p:sp>
        <p:nvSpPr>
          <p:cNvPr id="6" name="Content Placeholder 5"/>
          <p:cNvSpPr>
            <a:spLocks noGrp="1"/>
          </p:cNvSpPr>
          <p:nvPr>
            <p:ph sz="quarter" idx="4"/>
          </p:nvPr>
        </p:nvSpPr>
        <p:spPr>
          <a:xfrm>
            <a:off x="26013043" y="12180065"/>
            <a:ext cx="22632701" cy="22126327"/>
          </a:xfrm>
        </p:spPr>
        <p:txBody>
          <a:bodyPr/>
          <a:lstStyle>
            <a:lvl1pPr>
              <a:defRPr sz="3601"/>
            </a:lvl1pPr>
            <a:lvl2pPr>
              <a:defRPr sz="3068"/>
            </a:lvl2pPr>
            <a:lvl3pPr>
              <a:defRPr sz="2801"/>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60" y="1529285"/>
            <a:ext cx="16845251" cy="6506647"/>
          </a:xfrm>
        </p:spPr>
        <p:txBody>
          <a:bodyPr anchor="b"/>
          <a:lstStyle>
            <a:lvl1pPr algn="l">
              <a:defRPr sz="3068" b="1"/>
            </a:lvl1pPr>
          </a:lstStyle>
          <a:p>
            <a:r>
              <a:rPr lang="en-US"/>
              <a:t>Click to edit Master title style</a:t>
            </a:r>
          </a:p>
        </p:txBody>
      </p:sp>
      <p:sp>
        <p:nvSpPr>
          <p:cNvPr id="3" name="Content Placeholder 2"/>
          <p:cNvSpPr>
            <a:spLocks noGrp="1"/>
          </p:cNvSpPr>
          <p:nvPr>
            <p:ph idx="1"/>
          </p:nvPr>
        </p:nvSpPr>
        <p:spPr>
          <a:xfrm>
            <a:off x="20020107" y="1529284"/>
            <a:ext cx="28625636" cy="32777109"/>
          </a:xfrm>
        </p:spPr>
        <p:txBody>
          <a:bodyPr/>
          <a:lstStyle>
            <a:lvl1pPr>
              <a:defRPr sz="4935"/>
            </a:lvl1pPr>
            <a:lvl2pPr>
              <a:defRPr sz="4267"/>
            </a:lvl2pPr>
            <a:lvl3pPr>
              <a:defRPr sz="3601"/>
            </a:lvl3pPr>
            <a:lvl4pPr>
              <a:defRPr sz="3068"/>
            </a:lvl4pPr>
            <a:lvl5pPr>
              <a:defRPr sz="3068"/>
            </a:lvl5pPr>
            <a:lvl6pPr>
              <a:defRPr sz="3068"/>
            </a:lvl6pPr>
            <a:lvl7pPr>
              <a:defRPr sz="3068"/>
            </a:lvl7pPr>
            <a:lvl8pPr>
              <a:defRPr sz="3068"/>
            </a:lvl8pPr>
            <a:lvl9pPr>
              <a:defRPr sz="30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60" y="8035931"/>
            <a:ext cx="16845251" cy="26270461"/>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151" y="26883531"/>
            <a:ext cx="30723388" cy="3173727"/>
          </a:xfrm>
        </p:spPr>
        <p:txBody>
          <a:bodyPr anchor="b"/>
          <a:lstStyle>
            <a:lvl1pPr algn="l">
              <a:defRPr sz="3068" b="1"/>
            </a:lvl1pPr>
          </a:lstStyle>
          <a:p>
            <a:r>
              <a:rPr lang="en-US"/>
              <a:t>Click to edit Master title style</a:t>
            </a:r>
          </a:p>
        </p:txBody>
      </p:sp>
      <p:sp>
        <p:nvSpPr>
          <p:cNvPr id="3" name="Picture Placeholder 2"/>
          <p:cNvSpPr>
            <a:spLocks noGrp="1"/>
          </p:cNvSpPr>
          <p:nvPr>
            <p:ph type="pic" idx="1"/>
          </p:nvPr>
        </p:nvSpPr>
        <p:spPr>
          <a:xfrm>
            <a:off x="10037151" y="3431149"/>
            <a:ext cx="30723388" cy="23042541"/>
          </a:xfrm>
        </p:spPr>
        <p:txBody>
          <a:bodyPr/>
          <a:lstStyle>
            <a:lvl1pPr marL="0" indent="0">
              <a:buNone/>
              <a:defRPr sz="4935"/>
            </a:lvl1pPr>
            <a:lvl2pPr marL="696783" indent="0">
              <a:buNone/>
              <a:defRPr sz="4267"/>
            </a:lvl2pPr>
            <a:lvl3pPr marL="1393562" indent="0">
              <a:buNone/>
              <a:defRPr sz="3601"/>
            </a:lvl3pPr>
            <a:lvl4pPr marL="2090345" indent="0">
              <a:buNone/>
              <a:defRPr sz="3068"/>
            </a:lvl4pPr>
            <a:lvl5pPr marL="2787125" indent="0">
              <a:buNone/>
              <a:defRPr sz="3068"/>
            </a:lvl5pPr>
            <a:lvl6pPr marL="3483908" indent="0">
              <a:buNone/>
              <a:defRPr sz="3068"/>
            </a:lvl6pPr>
            <a:lvl7pPr marL="4180689" indent="0">
              <a:buNone/>
              <a:defRPr sz="3068"/>
            </a:lvl7pPr>
            <a:lvl8pPr marL="4877470" indent="0">
              <a:buNone/>
              <a:defRPr sz="3068"/>
            </a:lvl8pPr>
            <a:lvl9pPr marL="5574251" indent="0">
              <a:buNone/>
              <a:defRPr sz="3068"/>
            </a:lvl9pPr>
          </a:lstStyle>
          <a:p>
            <a:pPr lvl="0"/>
            <a:endParaRPr lang="en-US" noProof="0" dirty="0"/>
          </a:p>
        </p:txBody>
      </p:sp>
      <p:sp>
        <p:nvSpPr>
          <p:cNvPr id="4" name="Text Placeholder 3"/>
          <p:cNvSpPr>
            <a:spLocks noGrp="1"/>
          </p:cNvSpPr>
          <p:nvPr>
            <p:ph type="body" sz="half" idx="2"/>
          </p:nvPr>
        </p:nvSpPr>
        <p:spPr>
          <a:xfrm>
            <a:off x="10037151" y="30057256"/>
            <a:ext cx="30723388" cy="4506556"/>
          </a:xfrm>
        </p:spPr>
        <p:txBody>
          <a:bodyPr/>
          <a:lstStyle>
            <a:lvl1pPr marL="0" indent="0">
              <a:buNone/>
              <a:defRPr sz="2133"/>
            </a:lvl1pPr>
            <a:lvl2pPr marL="696783" indent="0">
              <a:buNone/>
              <a:defRPr sz="1867"/>
            </a:lvl2pPr>
            <a:lvl3pPr marL="1393562" indent="0">
              <a:buNone/>
              <a:defRPr sz="1468"/>
            </a:lvl3pPr>
            <a:lvl4pPr marL="2090345" indent="0">
              <a:buNone/>
              <a:defRPr sz="1333"/>
            </a:lvl4pPr>
            <a:lvl5pPr marL="2787125" indent="0">
              <a:buNone/>
              <a:defRPr sz="1333"/>
            </a:lvl5pPr>
            <a:lvl6pPr marL="3483908" indent="0">
              <a:buNone/>
              <a:defRPr sz="1333"/>
            </a:lvl6pPr>
            <a:lvl7pPr marL="4180689" indent="0">
              <a:buNone/>
              <a:defRPr sz="1333"/>
            </a:lvl7pPr>
            <a:lvl8pPr marL="4877470" indent="0">
              <a:buNone/>
              <a:defRPr sz="1333"/>
            </a:lvl8pPr>
            <a:lvl9pPr marL="5574251" indent="0">
              <a:buNone/>
              <a:defRPr sz="1333"/>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52" name="Rectangle 36"/>
          <p:cNvSpPr>
            <a:spLocks noChangeArrowheads="1"/>
          </p:cNvSpPr>
          <p:nvPr userDrawn="1"/>
        </p:nvSpPr>
        <p:spPr bwMode="auto">
          <a:xfrm>
            <a:off x="0" y="1"/>
            <a:ext cx="51206400" cy="4746427"/>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86049" name="Rectangle 33"/>
          <p:cNvSpPr>
            <a:spLocks noChangeArrowheads="1"/>
          </p:cNvSpPr>
          <p:nvPr userDrawn="1"/>
        </p:nvSpPr>
        <p:spPr bwMode="auto">
          <a:xfrm>
            <a:off x="1090086" y="5600700"/>
            <a:ext cx="15767049"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86025" name="Rectangle 9"/>
          <p:cNvSpPr>
            <a:spLocks noChangeArrowheads="1"/>
          </p:cNvSpPr>
          <p:nvPr userDrawn="1"/>
        </p:nvSpPr>
        <p:spPr bwMode="auto">
          <a:xfrm>
            <a:off x="0" y="4742261"/>
            <a:ext cx="51206400" cy="152797"/>
          </a:xfrm>
          <a:prstGeom prst="rect">
            <a:avLst/>
          </a:prstGeom>
          <a:solidFill>
            <a:srgbClr val="660000"/>
          </a:solidFill>
          <a:ln w="9525">
            <a:no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86030" name="Text Box 14"/>
          <p:cNvSpPr txBox="1">
            <a:spLocks noChangeArrowheads="1"/>
          </p:cNvSpPr>
          <p:nvPr userDrawn="1"/>
        </p:nvSpPr>
        <p:spPr bwMode="auto">
          <a:xfrm>
            <a:off x="1090086" y="37853344"/>
            <a:ext cx="3365500" cy="394483"/>
          </a:xfrm>
          <a:prstGeom prst="rect">
            <a:avLst/>
          </a:prstGeom>
          <a:noFill/>
          <a:ln w="9525">
            <a:noFill/>
            <a:miter lim="800000"/>
            <a:headEnd/>
            <a:tailEnd/>
          </a:ln>
          <a:effectLst/>
        </p:spPr>
        <p:txBody>
          <a:bodyPr lIns="114083" tIns="57031" rIns="114083" bIns="57031">
            <a:spAutoFit/>
          </a:bodyPr>
          <a:lstStyle/>
          <a:p>
            <a:pPr defTabSz="1140898" eaLnBrk="0" hangingPunct="0">
              <a:lnSpc>
                <a:spcPct val="65000"/>
              </a:lnSpc>
              <a:spcBef>
                <a:spcPct val="50000"/>
              </a:spcBef>
              <a:defRPr/>
            </a:pPr>
            <a:r>
              <a:rPr lang="en-US" sz="668" b="1" dirty="0">
                <a:solidFill>
                  <a:schemeClr val="bg2"/>
                </a:solidFill>
                <a:latin typeface="Arial" charset="0"/>
                <a:ea typeface="ＭＳ Ｐゴシック" pitchFamily="-105" charset="-128"/>
              </a:rPr>
              <a:t>TEMPLATE DESIGN © 2008</a:t>
            </a:r>
          </a:p>
          <a:p>
            <a:pPr defTabSz="1140898" eaLnBrk="0" hangingPunct="0">
              <a:lnSpc>
                <a:spcPct val="65000"/>
              </a:lnSpc>
              <a:spcBef>
                <a:spcPct val="50000"/>
              </a:spcBef>
              <a:defRPr/>
            </a:pPr>
            <a:r>
              <a:rPr lang="en-US" sz="1201" b="1" dirty="0">
                <a:solidFill>
                  <a:schemeClr val="bg2"/>
                </a:solidFill>
                <a:latin typeface="Arial" charset="0"/>
                <a:ea typeface="ＭＳ Ｐゴシック" pitchFamily="-105" charset="-128"/>
              </a:rPr>
              <a:t>www.PosterPresentations.com</a:t>
            </a:r>
          </a:p>
        </p:txBody>
      </p:sp>
      <p:sp>
        <p:nvSpPr>
          <p:cNvPr id="2054" name="Rectangle 15"/>
          <p:cNvSpPr>
            <a:spLocks noGrp="1" noChangeArrowheads="1"/>
          </p:cNvSpPr>
          <p:nvPr>
            <p:ph type="title"/>
          </p:nvPr>
        </p:nvSpPr>
        <p:spPr bwMode="auto">
          <a:xfrm>
            <a:off x="1119719" y="1484909"/>
            <a:ext cx="48911933" cy="2569766"/>
          </a:xfrm>
          <a:prstGeom prst="rect">
            <a:avLst/>
          </a:prstGeom>
          <a:noFill/>
          <a:ln w="9525">
            <a:noFill/>
            <a:miter lim="800000"/>
            <a:headEnd/>
            <a:tailEnd/>
          </a:ln>
        </p:spPr>
        <p:txBody>
          <a:bodyPr vert="horz" wrap="square" lIns="85562" tIns="42772" rIns="85562" bIns="42772" numCol="1" anchor="ctr" anchorCtr="0" compatLnSpc="1">
            <a:prstTxWarp prst="textNoShape">
              <a:avLst/>
            </a:prstTxWarp>
          </a:bodyPr>
          <a:lstStyle/>
          <a:p>
            <a:pPr lvl="0"/>
            <a:r>
              <a:rPr lang="en-US"/>
              <a:t>Click to edit Master title style</a:t>
            </a:r>
          </a:p>
        </p:txBody>
      </p:sp>
      <p:sp>
        <p:nvSpPr>
          <p:cNvPr id="2055" name="Rectangle 16"/>
          <p:cNvSpPr>
            <a:spLocks noGrp="1" noChangeArrowheads="1"/>
          </p:cNvSpPr>
          <p:nvPr>
            <p:ph type="body" idx="1"/>
          </p:nvPr>
        </p:nvSpPr>
        <p:spPr bwMode="auto">
          <a:xfrm>
            <a:off x="1119717" y="5595144"/>
            <a:ext cx="15737416" cy="31969274"/>
          </a:xfrm>
          <a:prstGeom prst="rect">
            <a:avLst/>
          </a:prstGeom>
          <a:noFill/>
          <a:ln w="9525">
            <a:noFill/>
            <a:miter lim="800000"/>
            <a:headEnd/>
            <a:tailEnd/>
          </a:ln>
        </p:spPr>
        <p:txBody>
          <a:bodyPr vert="horz" wrap="square" lIns="427877" tIns="427877" rIns="427877" bIns="42787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6041" name="Rectangle 25"/>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86056" name="Rectangle 40"/>
          <p:cNvSpPr>
            <a:spLocks noChangeArrowheads="1"/>
          </p:cNvSpPr>
          <p:nvPr userDrawn="1"/>
        </p:nvSpPr>
        <p:spPr bwMode="auto">
          <a:xfrm>
            <a:off x="34266719" y="5600700"/>
            <a:ext cx="15764933"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86057" name="Rectangle 41"/>
          <p:cNvSpPr>
            <a:spLocks noChangeArrowheads="1"/>
          </p:cNvSpPr>
          <p:nvPr userDrawn="1"/>
        </p:nvSpPr>
        <p:spPr bwMode="auto">
          <a:xfrm>
            <a:off x="17678402" y="5600700"/>
            <a:ext cx="15762817"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1140898" rtl="0" eaLnBrk="0" fontAlgn="base" hangingPunct="0">
        <a:spcBef>
          <a:spcPct val="0"/>
        </a:spcBef>
        <a:spcAft>
          <a:spcPct val="0"/>
        </a:spcAft>
        <a:defRPr sz="10933">
          <a:solidFill>
            <a:schemeClr val="tx2"/>
          </a:solidFill>
          <a:latin typeface="+mj-lt"/>
          <a:ea typeface="ＭＳ Ｐゴシック" pitchFamily="-105" charset="-128"/>
          <a:cs typeface="ＭＳ Ｐゴシック" pitchFamily="-105" charset="-128"/>
        </a:defRPr>
      </a:lvl1pPr>
      <a:lvl2pPr algn="ctr" defTabSz="1140898" rtl="0" eaLnBrk="0" fontAlgn="base" hangingPunct="0">
        <a:spcBef>
          <a:spcPct val="0"/>
        </a:spcBef>
        <a:spcAft>
          <a:spcPct val="0"/>
        </a:spcAft>
        <a:defRPr sz="10933">
          <a:solidFill>
            <a:schemeClr val="tx2"/>
          </a:solidFill>
          <a:latin typeface="Arial Black" charset="0"/>
          <a:ea typeface="ＭＳ Ｐゴシック" pitchFamily="-105" charset="-128"/>
          <a:cs typeface="ＭＳ Ｐゴシック" pitchFamily="-105" charset="-128"/>
        </a:defRPr>
      </a:lvl2pPr>
      <a:lvl3pPr algn="ctr" defTabSz="1140898" rtl="0" eaLnBrk="0" fontAlgn="base" hangingPunct="0">
        <a:spcBef>
          <a:spcPct val="0"/>
        </a:spcBef>
        <a:spcAft>
          <a:spcPct val="0"/>
        </a:spcAft>
        <a:defRPr sz="10933">
          <a:solidFill>
            <a:schemeClr val="tx2"/>
          </a:solidFill>
          <a:latin typeface="Arial Black" charset="0"/>
          <a:ea typeface="ＭＳ Ｐゴシック" pitchFamily="-105" charset="-128"/>
          <a:cs typeface="ＭＳ Ｐゴシック" pitchFamily="-105" charset="-128"/>
        </a:defRPr>
      </a:lvl3pPr>
      <a:lvl4pPr algn="ctr" defTabSz="1140898" rtl="0" eaLnBrk="0" fontAlgn="base" hangingPunct="0">
        <a:spcBef>
          <a:spcPct val="0"/>
        </a:spcBef>
        <a:spcAft>
          <a:spcPct val="0"/>
        </a:spcAft>
        <a:defRPr sz="10933">
          <a:solidFill>
            <a:schemeClr val="tx2"/>
          </a:solidFill>
          <a:latin typeface="Arial Black" charset="0"/>
          <a:ea typeface="ＭＳ Ｐゴシック" pitchFamily="-105" charset="-128"/>
          <a:cs typeface="ＭＳ Ｐゴシック" pitchFamily="-105" charset="-128"/>
        </a:defRPr>
      </a:lvl4pPr>
      <a:lvl5pPr algn="ctr" defTabSz="1140898" rtl="0" eaLnBrk="0" fontAlgn="base" hangingPunct="0">
        <a:spcBef>
          <a:spcPct val="0"/>
        </a:spcBef>
        <a:spcAft>
          <a:spcPct val="0"/>
        </a:spcAft>
        <a:defRPr sz="10933">
          <a:solidFill>
            <a:schemeClr val="tx2"/>
          </a:solidFill>
          <a:latin typeface="Arial Black" charset="0"/>
          <a:ea typeface="ＭＳ Ｐゴシック" pitchFamily="-105" charset="-128"/>
          <a:cs typeface="ＭＳ Ｐゴシック" pitchFamily="-105" charset="-128"/>
        </a:defRPr>
      </a:lvl5pPr>
      <a:lvl6pPr marL="696783" algn="ctr" defTabSz="1141947" rtl="0" fontAlgn="base">
        <a:spcBef>
          <a:spcPct val="0"/>
        </a:spcBef>
        <a:spcAft>
          <a:spcPct val="0"/>
        </a:spcAft>
        <a:defRPr sz="10933">
          <a:solidFill>
            <a:schemeClr val="tx2"/>
          </a:solidFill>
          <a:latin typeface="Arial Black" charset="0"/>
        </a:defRPr>
      </a:lvl6pPr>
      <a:lvl7pPr marL="1393562" algn="ctr" defTabSz="1141947" rtl="0" fontAlgn="base">
        <a:spcBef>
          <a:spcPct val="0"/>
        </a:spcBef>
        <a:spcAft>
          <a:spcPct val="0"/>
        </a:spcAft>
        <a:defRPr sz="10933">
          <a:solidFill>
            <a:schemeClr val="tx2"/>
          </a:solidFill>
          <a:latin typeface="Arial Black" charset="0"/>
        </a:defRPr>
      </a:lvl7pPr>
      <a:lvl8pPr marL="2090345" algn="ctr" defTabSz="1141947" rtl="0" fontAlgn="base">
        <a:spcBef>
          <a:spcPct val="0"/>
        </a:spcBef>
        <a:spcAft>
          <a:spcPct val="0"/>
        </a:spcAft>
        <a:defRPr sz="10933">
          <a:solidFill>
            <a:schemeClr val="tx2"/>
          </a:solidFill>
          <a:latin typeface="Arial Black" charset="0"/>
        </a:defRPr>
      </a:lvl8pPr>
      <a:lvl9pPr marL="2787125" algn="ctr" defTabSz="1141947" rtl="0" fontAlgn="base">
        <a:spcBef>
          <a:spcPct val="0"/>
        </a:spcBef>
        <a:spcAft>
          <a:spcPct val="0"/>
        </a:spcAft>
        <a:defRPr sz="10933">
          <a:solidFill>
            <a:schemeClr val="tx2"/>
          </a:solidFill>
          <a:latin typeface="Arial Black" charset="0"/>
        </a:defRPr>
      </a:lvl9pPr>
    </p:titleStyle>
    <p:bodyStyle>
      <a:lvl1pPr marL="427572" indent="-427572" algn="l" defTabSz="1140898" rtl="0" eaLnBrk="0" fontAlgn="base" hangingPunct="0">
        <a:spcBef>
          <a:spcPct val="20000"/>
        </a:spcBef>
        <a:spcAft>
          <a:spcPct val="0"/>
        </a:spcAft>
        <a:buChar char="•"/>
        <a:defRPr sz="3601">
          <a:solidFill>
            <a:schemeClr val="tx1"/>
          </a:solidFill>
          <a:latin typeface="+mn-lt"/>
          <a:ea typeface="ＭＳ Ｐゴシック" pitchFamily="-105" charset="-128"/>
          <a:cs typeface="ＭＳ Ｐゴシック" pitchFamily="-105" charset="-128"/>
        </a:defRPr>
      </a:lvl1pPr>
      <a:lvl2pPr marL="922878" indent="-351370" algn="l" defTabSz="1140898" rtl="0" eaLnBrk="0" fontAlgn="base" hangingPunct="0">
        <a:spcBef>
          <a:spcPct val="20000"/>
        </a:spcBef>
        <a:spcAft>
          <a:spcPct val="0"/>
        </a:spcAft>
        <a:buChar char="–"/>
        <a:defRPr sz="3601">
          <a:solidFill>
            <a:schemeClr val="tx1"/>
          </a:solidFill>
          <a:latin typeface="+mn-lt"/>
          <a:ea typeface="ＭＳ Ｐゴシック" charset="-128"/>
        </a:defRPr>
      </a:lvl2pPr>
      <a:lvl3pPr marL="1428770" indent="-287871" algn="l" defTabSz="1140898" rtl="0" eaLnBrk="0" fontAlgn="base" hangingPunct="0">
        <a:spcBef>
          <a:spcPct val="20000"/>
        </a:spcBef>
        <a:spcAft>
          <a:spcPct val="0"/>
        </a:spcAft>
        <a:buChar char="•"/>
        <a:defRPr sz="3068">
          <a:solidFill>
            <a:schemeClr val="tx1"/>
          </a:solidFill>
          <a:latin typeface="+mn-lt"/>
          <a:ea typeface="ＭＳ Ｐゴシック" charset="-128"/>
        </a:defRPr>
      </a:lvl3pPr>
      <a:lvl4pPr marL="2000277" indent="-283637" algn="l" defTabSz="1140898" rtl="0" eaLnBrk="0" fontAlgn="base" hangingPunct="0">
        <a:spcBef>
          <a:spcPct val="20000"/>
        </a:spcBef>
        <a:spcAft>
          <a:spcPct val="0"/>
        </a:spcAft>
        <a:buChar char="–"/>
        <a:defRPr>
          <a:solidFill>
            <a:schemeClr val="tx1"/>
          </a:solidFill>
          <a:latin typeface="+mn-lt"/>
          <a:ea typeface="ＭＳ Ｐゴシック" charset="-128"/>
        </a:defRPr>
      </a:lvl4pPr>
      <a:lvl5pPr marL="2571782" indent="-283637" algn="l" defTabSz="1140898" rtl="0" eaLnBrk="0" fontAlgn="base" hangingPunct="0">
        <a:spcBef>
          <a:spcPct val="20000"/>
        </a:spcBef>
        <a:spcAft>
          <a:spcPct val="0"/>
        </a:spcAft>
        <a:buChar char="»"/>
        <a:defRPr>
          <a:solidFill>
            <a:schemeClr val="tx1"/>
          </a:solidFill>
          <a:latin typeface="+mn-lt"/>
          <a:ea typeface="ＭＳ Ｐゴシック" charset="-128"/>
        </a:defRPr>
      </a:lvl5pPr>
      <a:lvl6pPr marL="3268584" indent="-285486" algn="l" defTabSz="1141947" rtl="0" fontAlgn="base">
        <a:spcBef>
          <a:spcPct val="20000"/>
        </a:spcBef>
        <a:spcAft>
          <a:spcPct val="0"/>
        </a:spcAft>
        <a:buChar char="»"/>
        <a:defRPr sz="2400">
          <a:solidFill>
            <a:schemeClr val="tx1"/>
          </a:solidFill>
          <a:latin typeface="+mn-lt"/>
          <a:ea typeface="ＭＳ Ｐゴシック" charset="-128"/>
        </a:defRPr>
      </a:lvl6pPr>
      <a:lvl7pPr marL="3965366" indent="-285486" algn="l" defTabSz="1141947" rtl="0" fontAlgn="base">
        <a:spcBef>
          <a:spcPct val="20000"/>
        </a:spcBef>
        <a:spcAft>
          <a:spcPct val="0"/>
        </a:spcAft>
        <a:buChar char="»"/>
        <a:defRPr sz="2400">
          <a:solidFill>
            <a:schemeClr val="tx1"/>
          </a:solidFill>
          <a:latin typeface="+mn-lt"/>
          <a:ea typeface="ＭＳ Ｐゴシック" charset="-128"/>
        </a:defRPr>
      </a:lvl7pPr>
      <a:lvl8pPr marL="4662146" indent="-285486" algn="l" defTabSz="1141947" rtl="0" fontAlgn="base">
        <a:spcBef>
          <a:spcPct val="20000"/>
        </a:spcBef>
        <a:spcAft>
          <a:spcPct val="0"/>
        </a:spcAft>
        <a:buChar char="»"/>
        <a:defRPr sz="2400">
          <a:solidFill>
            <a:schemeClr val="tx1"/>
          </a:solidFill>
          <a:latin typeface="+mn-lt"/>
          <a:ea typeface="ＭＳ Ｐゴシック" charset="-128"/>
        </a:defRPr>
      </a:lvl8pPr>
      <a:lvl9pPr marL="5358929" indent="-285486" algn="l" defTabSz="1141947" rtl="0" fontAlgn="base">
        <a:spcBef>
          <a:spcPct val="20000"/>
        </a:spcBef>
        <a:spcAft>
          <a:spcPct val="0"/>
        </a:spcAft>
        <a:buChar char="»"/>
        <a:defRPr sz="2400">
          <a:solidFill>
            <a:schemeClr val="tx1"/>
          </a:solidFill>
          <a:latin typeface="+mn-lt"/>
          <a:ea typeface="ＭＳ Ｐゴシック" charset="-128"/>
        </a:defRPr>
      </a:lvl9pPr>
    </p:bodyStyle>
    <p:otherStyle>
      <a:defPPr>
        <a:defRPr lang="en-US"/>
      </a:defPPr>
      <a:lvl1pPr marL="0" algn="l" defTabSz="696783" rtl="0" eaLnBrk="1" latinLnBrk="0" hangingPunct="1">
        <a:defRPr sz="2801" kern="1200">
          <a:solidFill>
            <a:schemeClr val="tx1"/>
          </a:solidFill>
          <a:latin typeface="+mn-lt"/>
          <a:ea typeface="+mn-ea"/>
          <a:cs typeface="+mn-cs"/>
        </a:defRPr>
      </a:lvl1pPr>
      <a:lvl2pPr marL="696783" algn="l" defTabSz="696783" rtl="0" eaLnBrk="1" latinLnBrk="0" hangingPunct="1">
        <a:defRPr sz="2801" kern="1200">
          <a:solidFill>
            <a:schemeClr val="tx1"/>
          </a:solidFill>
          <a:latin typeface="+mn-lt"/>
          <a:ea typeface="+mn-ea"/>
          <a:cs typeface="+mn-cs"/>
        </a:defRPr>
      </a:lvl2pPr>
      <a:lvl3pPr marL="1393562" algn="l" defTabSz="696783" rtl="0" eaLnBrk="1" latinLnBrk="0" hangingPunct="1">
        <a:defRPr sz="2801" kern="1200">
          <a:solidFill>
            <a:schemeClr val="tx1"/>
          </a:solidFill>
          <a:latin typeface="+mn-lt"/>
          <a:ea typeface="+mn-ea"/>
          <a:cs typeface="+mn-cs"/>
        </a:defRPr>
      </a:lvl3pPr>
      <a:lvl4pPr marL="2090345" algn="l" defTabSz="696783" rtl="0" eaLnBrk="1" latinLnBrk="0" hangingPunct="1">
        <a:defRPr sz="2801" kern="1200">
          <a:solidFill>
            <a:schemeClr val="tx1"/>
          </a:solidFill>
          <a:latin typeface="+mn-lt"/>
          <a:ea typeface="+mn-ea"/>
          <a:cs typeface="+mn-cs"/>
        </a:defRPr>
      </a:lvl4pPr>
      <a:lvl5pPr marL="2787125" algn="l" defTabSz="696783" rtl="0" eaLnBrk="1" latinLnBrk="0" hangingPunct="1">
        <a:defRPr sz="2801" kern="1200">
          <a:solidFill>
            <a:schemeClr val="tx1"/>
          </a:solidFill>
          <a:latin typeface="+mn-lt"/>
          <a:ea typeface="+mn-ea"/>
          <a:cs typeface="+mn-cs"/>
        </a:defRPr>
      </a:lvl5pPr>
      <a:lvl6pPr marL="3483908" algn="l" defTabSz="696783" rtl="0" eaLnBrk="1" latinLnBrk="0" hangingPunct="1">
        <a:defRPr sz="2801" kern="1200">
          <a:solidFill>
            <a:schemeClr val="tx1"/>
          </a:solidFill>
          <a:latin typeface="+mn-lt"/>
          <a:ea typeface="+mn-ea"/>
          <a:cs typeface="+mn-cs"/>
        </a:defRPr>
      </a:lvl6pPr>
      <a:lvl7pPr marL="4180689" algn="l" defTabSz="696783" rtl="0" eaLnBrk="1" latinLnBrk="0" hangingPunct="1">
        <a:defRPr sz="2801" kern="1200">
          <a:solidFill>
            <a:schemeClr val="tx1"/>
          </a:solidFill>
          <a:latin typeface="+mn-lt"/>
          <a:ea typeface="+mn-ea"/>
          <a:cs typeface="+mn-cs"/>
        </a:defRPr>
      </a:lvl7pPr>
      <a:lvl8pPr marL="4877470" algn="l" defTabSz="696783" rtl="0" eaLnBrk="1" latinLnBrk="0" hangingPunct="1">
        <a:defRPr sz="2801" kern="1200">
          <a:solidFill>
            <a:schemeClr val="tx1"/>
          </a:solidFill>
          <a:latin typeface="+mn-lt"/>
          <a:ea typeface="+mn-ea"/>
          <a:cs typeface="+mn-cs"/>
        </a:defRPr>
      </a:lvl8pPr>
      <a:lvl9pPr marL="5574251" algn="l" defTabSz="696783" rtl="0" eaLnBrk="1" latinLnBrk="0" hangingPunct="1">
        <a:defRPr sz="2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2"/>
          <p:cNvSpPr>
            <a:spLocks noChangeArrowheads="1"/>
          </p:cNvSpPr>
          <p:nvPr userDrawn="1"/>
        </p:nvSpPr>
        <p:spPr bwMode="auto">
          <a:xfrm>
            <a:off x="0" y="1"/>
            <a:ext cx="51206400" cy="4911725"/>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0227" name="Rectangle 3"/>
          <p:cNvSpPr>
            <a:spLocks noChangeArrowheads="1"/>
          </p:cNvSpPr>
          <p:nvPr userDrawn="1"/>
        </p:nvSpPr>
        <p:spPr bwMode="auto">
          <a:xfrm>
            <a:off x="1092202" y="5606257"/>
            <a:ext cx="11637433"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0228" name="Rectangle 4"/>
          <p:cNvSpPr>
            <a:spLocks noChangeArrowheads="1"/>
          </p:cNvSpPr>
          <p:nvPr userDrawn="1"/>
        </p:nvSpPr>
        <p:spPr bwMode="auto">
          <a:xfrm>
            <a:off x="0" y="4911725"/>
            <a:ext cx="51206400" cy="151408"/>
          </a:xfrm>
          <a:prstGeom prst="rect">
            <a:avLst/>
          </a:prstGeom>
          <a:solidFill>
            <a:srgbClr val="660000"/>
          </a:solidFill>
          <a:ln w="9525">
            <a:no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0229" name="Text Box 5"/>
          <p:cNvSpPr txBox="1">
            <a:spLocks noChangeArrowheads="1"/>
          </p:cNvSpPr>
          <p:nvPr userDrawn="1"/>
        </p:nvSpPr>
        <p:spPr bwMode="auto">
          <a:xfrm>
            <a:off x="711202" y="37853344"/>
            <a:ext cx="2933700" cy="394483"/>
          </a:xfrm>
          <a:prstGeom prst="rect">
            <a:avLst/>
          </a:prstGeom>
          <a:noFill/>
          <a:ln w="9525">
            <a:noFill/>
            <a:miter lim="800000"/>
            <a:headEnd/>
            <a:tailEnd/>
          </a:ln>
          <a:effectLst/>
        </p:spPr>
        <p:txBody>
          <a:bodyPr lIns="114083" tIns="57031" rIns="114083" bIns="57031">
            <a:spAutoFit/>
          </a:bodyPr>
          <a:lstStyle/>
          <a:p>
            <a:pPr defTabSz="1141947" eaLnBrk="0" hangingPunct="0">
              <a:lnSpc>
                <a:spcPct val="65000"/>
              </a:lnSpc>
              <a:spcBef>
                <a:spcPct val="50000"/>
              </a:spcBef>
              <a:defRPr/>
            </a:pPr>
            <a:r>
              <a:rPr lang="en-US" sz="668" b="1" dirty="0">
                <a:solidFill>
                  <a:schemeClr val="bg2"/>
                </a:solidFill>
                <a:latin typeface="Arial" pitchFamily="-105" charset="-52"/>
                <a:ea typeface="+mn-ea"/>
              </a:rPr>
              <a:t>POSTER TEMPLATE BY:</a:t>
            </a:r>
          </a:p>
          <a:p>
            <a:pPr defTabSz="1141947" eaLnBrk="0" hangingPunct="0">
              <a:lnSpc>
                <a:spcPct val="65000"/>
              </a:lnSpc>
              <a:spcBef>
                <a:spcPct val="50000"/>
              </a:spcBef>
              <a:defRPr/>
            </a:pPr>
            <a:r>
              <a:rPr lang="en-US" sz="1201" b="1" dirty="0">
                <a:solidFill>
                  <a:schemeClr val="bg2"/>
                </a:solidFill>
                <a:latin typeface="Arial" pitchFamily="-105" charset="-52"/>
                <a:ea typeface="+mn-ea"/>
              </a:rPr>
              <a:t>www.PosterPresentations.com</a:t>
            </a:r>
          </a:p>
        </p:txBody>
      </p:sp>
      <p:sp>
        <p:nvSpPr>
          <p:cNvPr id="3078" name="Rectangle 6"/>
          <p:cNvSpPr>
            <a:spLocks noGrp="1" noChangeArrowheads="1"/>
          </p:cNvSpPr>
          <p:nvPr>
            <p:ph type="title"/>
          </p:nvPr>
        </p:nvSpPr>
        <p:spPr bwMode="auto">
          <a:xfrm>
            <a:off x="1119719" y="1484909"/>
            <a:ext cx="48911933" cy="2569766"/>
          </a:xfrm>
          <a:prstGeom prst="rect">
            <a:avLst/>
          </a:prstGeom>
          <a:noFill/>
          <a:ln w="9525">
            <a:noFill/>
            <a:miter lim="800000"/>
            <a:headEnd/>
            <a:tailEnd/>
          </a:ln>
        </p:spPr>
        <p:txBody>
          <a:bodyPr vert="horz" wrap="square" lIns="85562" tIns="42772" rIns="85562" bIns="42772" numCol="1" anchor="ctr" anchorCtr="0" compatLnSpc="1">
            <a:prstTxWarp prst="textNoShape">
              <a:avLst/>
            </a:prstTxWarp>
          </a:bodyPr>
          <a:lstStyle/>
          <a:p>
            <a:pPr lvl="0"/>
            <a:r>
              <a:rPr lang="en-US"/>
              <a:t>Click to edit Master title style</a:t>
            </a:r>
          </a:p>
        </p:txBody>
      </p:sp>
      <p:sp>
        <p:nvSpPr>
          <p:cNvPr id="3079" name="Rectangle 7"/>
          <p:cNvSpPr>
            <a:spLocks noGrp="1" noChangeArrowheads="1"/>
          </p:cNvSpPr>
          <p:nvPr>
            <p:ph type="body" idx="1"/>
          </p:nvPr>
        </p:nvSpPr>
        <p:spPr bwMode="auto">
          <a:xfrm>
            <a:off x="1092202" y="5606257"/>
            <a:ext cx="11637433" cy="31963718"/>
          </a:xfrm>
          <a:prstGeom prst="rect">
            <a:avLst/>
          </a:prstGeom>
          <a:noFill/>
          <a:ln w="9525">
            <a:noFill/>
            <a:miter lim="800000"/>
            <a:headEnd/>
            <a:tailEnd/>
          </a:ln>
        </p:spPr>
        <p:txBody>
          <a:bodyPr vert="horz" wrap="square" lIns="427877" tIns="427877" rIns="427877" bIns="42787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2" name="Rectangle 8"/>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0233" name="Rectangle 9"/>
          <p:cNvSpPr>
            <a:spLocks noChangeArrowheads="1"/>
          </p:cNvSpPr>
          <p:nvPr userDrawn="1"/>
        </p:nvSpPr>
        <p:spPr bwMode="auto">
          <a:xfrm>
            <a:off x="13406968" y="5606257"/>
            <a:ext cx="24223133"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0235" name="Rectangle 11"/>
          <p:cNvSpPr>
            <a:spLocks noChangeArrowheads="1"/>
          </p:cNvSpPr>
          <p:nvPr userDrawn="1"/>
        </p:nvSpPr>
        <p:spPr bwMode="auto">
          <a:xfrm>
            <a:off x="38387867" y="5606257"/>
            <a:ext cx="11643784"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1140898" rtl="0" eaLnBrk="0" fontAlgn="base" hangingPunct="0">
        <a:spcBef>
          <a:spcPct val="0"/>
        </a:spcBef>
        <a:spcAft>
          <a:spcPct val="0"/>
        </a:spcAft>
        <a:defRPr sz="10801">
          <a:solidFill>
            <a:schemeClr val="tx2"/>
          </a:solidFill>
          <a:latin typeface="+mj-lt"/>
          <a:ea typeface="ＭＳ Ｐゴシック" pitchFamily="-105" charset="-128"/>
          <a:cs typeface="ＭＳ Ｐゴシック" pitchFamily="-105" charset="-128"/>
        </a:defRPr>
      </a:lvl1pPr>
      <a:lvl2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2pPr>
      <a:lvl3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3pPr>
      <a:lvl4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4pPr>
      <a:lvl5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5pPr>
      <a:lvl6pPr marL="696783" algn="ctr" defTabSz="1141947" rtl="0" fontAlgn="base">
        <a:spcBef>
          <a:spcPct val="0"/>
        </a:spcBef>
        <a:spcAft>
          <a:spcPct val="0"/>
        </a:spcAft>
        <a:defRPr sz="10801">
          <a:solidFill>
            <a:schemeClr val="tx2"/>
          </a:solidFill>
          <a:latin typeface="Arial Black" charset="0"/>
        </a:defRPr>
      </a:lvl6pPr>
      <a:lvl7pPr marL="1393562" algn="ctr" defTabSz="1141947" rtl="0" fontAlgn="base">
        <a:spcBef>
          <a:spcPct val="0"/>
        </a:spcBef>
        <a:spcAft>
          <a:spcPct val="0"/>
        </a:spcAft>
        <a:defRPr sz="10801">
          <a:solidFill>
            <a:schemeClr val="tx2"/>
          </a:solidFill>
          <a:latin typeface="Arial Black" charset="0"/>
        </a:defRPr>
      </a:lvl7pPr>
      <a:lvl8pPr marL="2090345" algn="ctr" defTabSz="1141947" rtl="0" fontAlgn="base">
        <a:spcBef>
          <a:spcPct val="0"/>
        </a:spcBef>
        <a:spcAft>
          <a:spcPct val="0"/>
        </a:spcAft>
        <a:defRPr sz="10801">
          <a:solidFill>
            <a:schemeClr val="tx2"/>
          </a:solidFill>
          <a:latin typeface="Arial Black" charset="0"/>
        </a:defRPr>
      </a:lvl8pPr>
      <a:lvl9pPr marL="2787125" algn="ctr" defTabSz="1141947" rtl="0" fontAlgn="base">
        <a:spcBef>
          <a:spcPct val="0"/>
        </a:spcBef>
        <a:spcAft>
          <a:spcPct val="0"/>
        </a:spcAft>
        <a:defRPr sz="10801">
          <a:solidFill>
            <a:schemeClr val="tx2"/>
          </a:solidFill>
          <a:latin typeface="Arial Black" charset="0"/>
        </a:defRPr>
      </a:lvl9pPr>
    </p:titleStyle>
    <p:bodyStyle>
      <a:lvl1pPr marL="427572" indent="-427572" algn="l" defTabSz="1140898" rtl="0" eaLnBrk="0" fontAlgn="base" hangingPunct="0">
        <a:spcBef>
          <a:spcPct val="20000"/>
        </a:spcBef>
        <a:spcAft>
          <a:spcPct val="0"/>
        </a:spcAft>
        <a:buChar char="•"/>
        <a:defRPr sz="3601">
          <a:solidFill>
            <a:schemeClr val="tx1"/>
          </a:solidFill>
          <a:latin typeface="+mn-lt"/>
          <a:ea typeface="ＭＳ Ｐゴシック" pitchFamily="-105" charset="-128"/>
          <a:cs typeface="ＭＳ Ｐゴシック" pitchFamily="-105" charset="-128"/>
        </a:defRPr>
      </a:lvl1pPr>
      <a:lvl2pPr marL="922878" indent="-351370" algn="l" defTabSz="1140898" rtl="0" eaLnBrk="0" fontAlgn="base" hangingPunct="0">
        <a:spcBef>
          <a:spcPct val="20000"/>
        </a:spcBef>
        <a:spcAft>
          <a:spcPct val="0"/>
        </a:spcAft>
        <a:buChar char="–"/>
        <a:defRPr sz="3601">
          <a:solidFill>
            <a:schemeClr val="tx1"/>
          </a:solidFill>
          <a:latin typeface="+mn-lt"/>
          <a:ea typeface="ＭＳ Ｐゴシック" charset="-128"/>
        </a:defRPr>
      </a:lvl2pPr>
      <a:lvl3pPr marL="1428770" indent="-287871" algn="l" defTabSz="1140898" rtl="0" eaLnBrk="0" fontAlgn="base" hangingPunct="0">
        <a:spcBef>
          <a:spcPct val="20000"/>
        </a:spcBef>
        <a:spcAft>
          <a:spcPct val="0"/>
        </a:spcAft>
        <a:buChar char="•"/>
        <a:defRPr sz="3068">
          <a:solidFill>
            <a:schemeClr val="tx1"/>
          </a:solidFill>
          <a:latin typeface="+mn-lt"/>
          <a:ea typeface="ＭＳ Ｐゴシック" charset="-128"/>
        </a:defRPr>
      </a:lvl3pPr>
      <a:lvl4pPr marL="2000277" indent="-283637" algn="l" defTabSz="1140898" rtl="0" eaLnBrk="0" fontAlgn="base" hangingPunct="0">
        <a:spcBef>
          <a:spcPct val="20000"/>
        </a:spcBef>
        <a:spcAft>
          <a:spcPct val="0"/>
        </a:spcAft>
        <a:buChar char="–"/>
        <a:defRPr>
          <a:solidFill>
            <a:schemeClr val="tx1"/>
          </a:solidFill>
          <a:latin typeface="+mn-lt"/>
          <a:ea typeface="ＭＳ Ｐゴシック" charset="-128"/>
        </a:defRPr>
      </a:lvl4pPr>
      <a:lvl5pPr marL="2571782" indent="-283637" algn="l" defTabSz="1140898" rtl="0" eaLnBrk="0" fontAlgn="base" hangingPunct="0">
        <a:spcBef>
          <a:spcPct val="20000"/>
        </a:spcBef>
        <a:spcAft>
          <a:spcPct val="0"/>
        </a:spcAft>
        <a:buChar char="»"/>
        <a:defRPr>
          <a:solidFill>
            <a:schemeClr val="tx1"/>
          </a:solidFill>
          <a:latin typeface="+mn-lt"/>
          <a:ea typeface="ＭＳ Ｐゴシック" charset="-128"/>
        </a:defRPr>
      </a:lvl5pPr>
      <a:lvl6pPr marL="3268584" indent="-285486" algn="l" defTabSz="1141947" rtl="0" fontAlgn="base">
        <a:spcBef>
          <a:spcPct val="20000"/>
        </a:spcBef>
        <a:spcAft>
          <a:spcPct val="0"/>
        </a:spcAft>
        <a:buChar char="»"/>
        <a:defRPr sz="2400">
          <a:solidFill>
            <a:schemeClr val="tx1"/>
          </a:solidFill>
          <a:latin typeface="+mn-lt"/>
          <a:ea typeface="ＭＳ Ｐゴシック" charset="-128"/>
        </a:defRPr>
      </a:lvl6pPr>
      <a:lvl7pPr marL="3965366" indent="-285486" algn="l" defTabSz="1141947" rtl="0" fontAlgn="base">
        <a:spcBef>
          <a:spcPct val="20000"/>
        </a:spcBef>
        <a:spcAft>
          <a:spcPct val="0"/>
        </a:spcAft>
        <a:buChar char="»"/>
        <a:defRPr sz="2400">
          <a:solidFill>
            <a:schemeClr val="tx1"/>
          </a:solidFill>
          <a:latin typeface="+mn-lt"/>
          <a:ea typeface="ＭＳ Ｐゴシック" charset="-128"/>
        </a:defRPr>
      </a:lvl7pPr>
      <a:lvl8pPr marL="4662146" indent="-285486" algn="l" defTabSz="1141947" rtl="0" fontAlgn="base">
        <a:spcBef>
          <a:spcPct val="20000"/>
        </a:spcBef>
        <a:spcAft>
          <a:spcPct val="0"/>
        </a:spcAft>
        <a:buChar char="»"/>
        <a:defRPr sz="2400">
          <a:solidFill>
            <a:schemeClr val="tx1"/>
          </a:solidFill>
          <a:latin typeface="+mn-lt"/>
          <a:ea typeface="ＭＳ Ｐゴシック" charset="-128"/>
        </a:defRPr>
      </a:lvl8pPr>
      <a:lvl9pPr marL="5358929" indent="-285486" algn="l" defTabSz="1141947" rtl="0" fontAlgn="base">
        <a:spcBef>
          <a:spcPct val="20000"/>
        </a:spcBef>
        <a:spcAft>
          <a:spcPct val="0"/>
        </a:spcAft>
        <a:buChar char="»"/>
        <a:defRPr sz="2400">
          <a:solidFill>
            <a:schemeClr val="tx1"/>
          </a:solidFill>
          <a:latin typeface="+mn-lt"/>
          <a:ea typeface="ＭＳ Ｐゴシック" charset="-128"/>
        </a:defRPr>
      </a:lvl9pPr>
    </p:bodyStyle>
    <p:otherStyle>
      <a:defPPr>
        <a:defRPr lang="en-US"/>
      </a:defPPr>
      <a:lvl1pPr marL="0" algn="l" defTabSz="696783" rtl="0" eaLnBrk="1" latinLnBrk="0" hangingPunct="1">
        <a:defRPr sz="2801" kern="1200">
          <a:solidFill>
            <a:schemeClr val="tx1"/>
          </a:solidFill>
          <a:latin typeface="+mn-lt"/>
          <a:ea typeface="+mn-ea"/>
          <a:cs typeface="+mn-cs"/>
        </a:defRPr>
      </a:lvl1pPr>
      <a:lvl2pPr marL="696783" algn="l" defTabSz="696783" rtl="0" eaLnBrk="1" latinLnBrk="0" hangingPunct="1">
        <a:defRPr sz="2801" kern="1200">
          <a:solidFill>
            <a:schemeClr val="tx1"/>
          </a:solidFill>
          <a:latin typeface="+mn-lt"/>
          <a:ea typeface="+mn-ea"/>
          <a:cs typeface="+mn-cs"/>
        </a:defRPr>
      </a:lvl2pPr>
      <a:lvl3pPr marL="1393562" algn="l" defTabSz="696783" rtl="0" eaLnBrk="1" latinLnBrk="0" hangingPunct="1">
        <a:defRPr sz="2801" kern="1200">
          <a:solidFill>
            <a:schemeClr val="tx1"/>
          </a:solidFill>
          <a:latin typeface="+mn-lt"/>
          <a:ea typeface="+mn-ea"/>
          <a:cs typeface="+mn-cs"/>
        </a:defRPr>
      </a:lvl3pPr>
      <a:lvl4pPr marL="2090345" algn="l" defTabSz="696783" rtl="0" eaLnBrk="1" latinLnBrk="0" hangingPunct="1">
        <a:defRPr sz="2801" kern="1200">
          <a:solidFill>
            <a:schemeClr val="tx1"/>
          </a:solidFill>
          <a:latin typeface="+mn-lt"/>
          <a:ea typeface="+mn-ea"/>
          <a:cs typeface="+mn-cs"/>
        </a:defRPr>
      </a:lvl4pPr>
      <a:lvl5pPr marL="2787125" algn="l" defTabSz="696783" rtl="0" eaLnBrk="1" latinLnBrk="0" hangingPunct="1">
        <a:defRPr sz="2801" kern="1200">
          <a:solidFill>
            <a:schemeClr val="tx1"/>
          </a:solidFill>
          <a:latin typeface="+mn-lt"/>
          <a:ea typeface="+mn-ea"/>
          <a:cs typeface="+mn-cs"/>
        </a:defRPr>
      </a:lvl5pPr>
      <a:lvl6pPr marL="3483908" algn="l" defTabSz="696783" rtl="0" eaLnBrk="1" latinLnBrk="0" hangingPunct="1">
        <a:defRPr sz="2801" kern="1200">
          <a:solidFill>
            <a:schemeClr val="tx1"/>
          </a:solidFill>
          <a:latin typeface="+mn-lt"/>
          <a:ea typeface="+mn-ea"/>
          <a:cs typeface="+mn-cs"/>
        </a:defRPr>
      </a:lvl6pPr>
      <a:lvl7pPr marL="4180689" algn="l" defTabSz="696783" rtl="0" eaLnBrk="1" latinLnBrk="0" hangingPunct="1">
        <a:defRPr sz="2801" kern="1200">
          <a:solidFill>
            <a:schemeClr val="tx1"/>
          </a:solidFill>
          <a:latin typeface="+mn-lt"/>
          <a:ea typeface="+mn-ea"/>
          <a:cs typeface="+mn-cs"/>
        </a:defRPr>
      </a:lvl7pPr>
      <a:lvl8pPr marL="4877470" algn="l" defTabSz="696783" rtl="0" eaLnBrk="1" latinLnBrk="0" hangingPunct="1">
        <a:defRPr sz="2801" kern="1200">
          <a:solidFill>
            <a:schemeClr val="tx1"/>
          </a:solidFill>
          <a:latin typeface="+mn-lt"/>
          <a:ea typeface="+mn-ea"/>
          <a:cs typeface="+mn-cs"/>
        </a:defRPr>
      </a:lvl8pPr>
      <a:lvl9pPr marL="5574251" algn="l" defTabSz="696783" rtl="0" eaLnBrk="1" latinLnBrk="0" hangingPunct="1">
        <a:defRPr sz="280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250" name="Rectangle 2"/>
          <p:cNvSpPr>
            <a:spLocks noChangeArrowheads="1"/>
          </p:cNvSpPr>
          <p:nvPr userDrawn="1"/>
        </p:nvSpPr>
        <p:spPr bwMode="auto">
          <a:xfrm>
            <a:off x="0" y="1"/>
            <a:ext cx="51206400" cy="4911725"/>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1251" name="Rectangle 3"/>
          <p:cNvSpPr>
            <a:spLocks noChangeArrowheads="1"/>
          </p:cNvSpPr>
          <p:nvPr userDrawn="1"/>
        </p:nvSpPr>
        <p:spPr bwMode="auto">
          <a:xfrm>
            <a:off x="808567" y="5606257"/>
            <a:ext cx="49428400" cy="31963718"/>
          </a:xfrm>
          <a:prstGeom prst="rect">
            <a:avLst/>
          </a:prstGeom>
          <a:solidFill>
            <a:schemeClr val="accent1"/>
          </a:solidFill>
          <a:ln w="9525">
            <a:solidFill>
              <a:schemeClr val="tx1"/>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1252" name="Rectangle 4"/>
          <p:cNvSpPr>
            <a:spLocks noChangeArrowheads="1"/>
          </p:cNvSpPr>
          <p:nvPr userDrawn="1"/>
        </p:nvSpPr>
        <p:spPr bwMode="auto">
          <a:xfrm>
            <a:off x="0" y="4911725"/>
            <a:ext cx="51206400" cy="151408"/>
          </a:xfrm>
          <a:prstGeom prst="rect">
            <a:avLst/>
          </a:prstGeom>
          <a:solidFill>
            <a:srgbClr val="660000"/>
          </a:solidFill>
          <a:ln w="9525">
            <a:no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
        <p:nvSpPr>
          <p:cNvPr id="181253" name="Text Box 5"/>
          <p:cNvSpPr txBox="1">
            <a:spLocks noChangeArrowheads="1"/>
          </p:cNvSpPr>
          <p:nvPr userDrawn="1"/>
        </p:nvSpPr>
        <p:spPr bwMode="auto">
          <a:xfrm>
            <a:off x="711202" y="37853344"/>
            <a:ext cx="2933700" cy="394483"/>
          </a:xfrm>
          <a:prstGeom prst="rect">
            <a:avLst/>
          </a:prstGeom>
          <a:noFill/>
          <a:ln w="9525">
            <a:noFill/>
            <a:miter lim="800000"/>
            <a:headEnd/>
            <a:tailEnd/>
          </a:ln>
          <a:effectLst/>
        </p:spPr>
        <p:txBody>
          <a:bodyPr lIns="114083" tIns="57031" rIns="114083" bIns="57031">
            <a:spAutoFit/>
          </a:bodyPr>
          <a:lstStyle/>
          <a:p>
            <a:pPr defTabSz="1141947" eaLnBrk="0" hangingPunct="0">
              <a:lnSpc>
                <a:spcPct val="65000"/>
              </a:lnSpc>
              <a:spcBef>
                <a:spcPct val="50000"/>
              </a:spcBef>
              <a:defRPr/>
            </a:pPr>
            <a:r>
              <a:rPr lang="en-US" sz="668" b="1" dirty="0">
                <a:solidFill>
                  <a:schemeClr val="bg2"/>
                </a:solidFill>
                <a:latin typeface="Arial" pitchFamily="-105" charset="-52"/>
                <a:ea typeface="+mn-ea"/>
              </a:rPr>
              <a:t>POSTER TEMPLATE BY:</a:t>
            </a:r>
          </a:p>
          <a:p>
            <a:pPr defTabSz="1141947" eaLnBrk="0" hangingPunct="0">
              <a:lnSpc>
                <a:spcPct val="65000"/>
              </a:lnSpc>
              <a:spcBef>
                <a:spcPct val="50000"/>
              </a:spcBef>
              <a:defRPr/>
            </a:pPr>
            <a:r>
              <a:rPr lang="en-US" sz="1201" b="1" dirty="0">
                <a:solidFill>
                  <a:schemeClr val="bg2"/>
                </a:solidFill>
                <a:latin typeface="Arial" pitchFamily="-105" charset="-52"/>
                <a:ea typeface="+mn-ea"/>
              </a:rPr>
              <a:t>www.PosterPresentations.com</a:t>
            </a:r>
          </a:p>
        </p:txBody>
      </p:sp>
      <p:sp>
        <p:nvSpPr>
          <p:cNvPr id="4102" name="Rectangle 6"/>
          <p:cNvSpPr>
            <a:spLocks noGrp="1" noChangeArrowheads="1"/>
          </p:cNvSpPr>
          <p:nvPr>
            <p:ph type="title"/>
          </p:nvPr>
        </p:nvSpPr>
        <p:spPr bwMode="auto">
          <a:xfrm>
            <a:off x="1119719" y="1484909"/>
            <a:ext cx="48911933" cy="2569766"/>
          </a:xfrm>
          <a:prstGeom prst="rect">
            <a:avLst/>
          </a:prstGeom>
          <a:noFill/>
          <a:ln w="9525">
            <a:noFill/>
            <a:miter lim="800000"/>
            <a:headEnd/>
            <a:tailEnd/>
          </a:ln>
        </p:spPr>
        <p:txBody>
          <a:bodyPr vert="horz" wrap="square" lIns="85562" tIns="42772" rIns="85562" bIns="42772" numCol="1" anchor="ctr" anchorCtr="0" compatLnSpc="1">
            <a:prstTxWarp prst="textNoShape">
              <a:avLst/>
            </a:prstTxWarp>
          </a:bodyPr>
          <a:lstStyle/>
          <a:p>
            <a:pPr lvl="0"/>
            <a:r>
              <a:rPr lang="en-US"/>
              <a:t>Click to edit Master title style</a:t>
            </a:r>
          </a:p>
        </p:txBody>
      </p:sp>
      <p:sp>
        <p:nvSpPr>
          <p:cNvPr id="4103" name="Rectangle 7"/>
          <p:cNvSpPr>
            <a:spLocks noGrp="1" noChangeArrowheads="1"/>
          </p:cNvSpPr>
          <p:nvPr>
            <p:ph type="body" idx="1"/>
          </p:nvPr>
        </p:nvSpPr>
        <p:spPr bwMode="auto">
          <a:xfrm>
            <a:off x="808567" y="5606257"/>
            <a:ext cx="49223084" cy="31963718"/>
          </a:xfrm>
          <a:prstGeom prst="rect">
            <a:avLst/>
          </a:prstGeom>
          <a:noFill/>
          <a:ln w="9525">
            <a:noFill/>
            <a:miter lim="800000"/>
            <a:headEnd/>
            <a:tailEnd/>
          </a:ln>
        </p:spPr>
        <p:txBody>
          <a:bodyPr vert="horz" wrap="square" lIns="427877" tIns="427877" rIns="427877" bIns="42787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1256" name="Rectangle 8"/>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139356" tIns="69677" rIns="139356" bIns="69677" anchor="ctr"/>
          <a:lstStyle/>
          <a:p>
            <a:pPr>
              <a:defRPr/>
            </a:pPr>
            <a:endParaRPr lang="en-US" sz="3601" dirty="0">
              <a:latin typeface="Arial Narrow" pitchFamily="-105"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1140898" rtl="0" eaLnBrk="0" fontAlgn="base" hangingPunct="0">
        <a:spcBef>
          <a:spcPct val="0"/>
        </a:spcBef>
        <a:spcAft>
          <a:spcPct val="0"/>
        </a:spcAft>
        <a:defRPr sz="10801">
          <a:solidFill>
            <a:schemeClr val="tx2"/>
          </a:solidFill>
          <a:latin typeface="+mj-lt"/>
          <a:ea typeface="ＭＳ Ｐゴシック" pitchFamily="-105" charset="-128"/>
          <a:cs typeface="ＭＳ Ｐゴシック" pitchFamily="-105" charset="-128"/>
        </a:defRPr>
      </a:lvl1pPr>
      <a:lvl2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2pPr>
      <a:lvl3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3pPr>
      <a:lvl4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4pPr>
      <a:lvl5pPr algn="ctr" defTabSz="1140898" rtl="0" eaLnBrk="0" fontAlgn="base" hangingPunct="0">
        <a:spcBef>
          <a:spcPct val="0"/>
        </a:spcBef>
        <a:spcAft>
          <a:spcPct val="0"/>
        </a:spcAft>
        <a:defRPr sz="10801">
          <a:solidFill>
            <a:schemeClr val="tx2"/>
          </a:solidFill>
          <a:latin typeface="Arial Black" charset="0"/>
          <a:ea typeface="ＭＳ Ｐゴシック" pitchFamily="-105" charset="-128"/>
          <a:cs typeface="ＭＳ Ｐゴシック" pitchFamily="-105" charset="-128"/>
        </a:defRPr>
      </a:lvl5pPr>
      <a:lvl6pPr marL="696783" algn="ctr" defTabSz="1141947" rtl="0" fontAlgn="base">
        <a:spcBef>
          <a:spcPct val="0"/>
        </a:spcBef>
        <a:spcAft>
          <a:spcPct val="0"/>
        </a:spcAft>
        <a:defRPr sz="10801">
          <a:solidFill>
            <a:schemeClr val="tx2"/>
          </a:solidFill>
          <a:latin typeface="Arial Black" charset="0"/>
        </a:defRPr>
      </a:lvl6pPr>
      <a:lvl7pPr marL="1393562" algn="ctr" defTabSz="1141947" rtl="0" fontAlgn="base">
        <a:spcBef>
          <a:spcPct val="0"/>
        </a:spcBef>
        <a:spcAft>
          <a:spcPct val="0"/>
        </a:spcAft>
        <a:defRPr sz="10801">
          <a:solidFill>
            <a:schemeClr val="tx2"/>
          </a:solidFill>
          <a:latin typeface="Arial Black" charset="0"/>
        </a:defRPr>
      </a:lvl7pPr>
      <a:lvl8pPr marL="2090345" algn="ctr" defTabSz="1141947" rtl="0" fontAlgn="base">
        <a:spcBef>
          <a:spcPct val="0"/>
        </a:spcBef>
        <a:spcAft>
          <a:spcPct val="0"/>
        </a:spcAft>
        <a:defRPr sz="10801">
          <a:solidFill>
            <a:schemeClr val="tx2"/>
          </a:solidFill>
          <a:latin typeface="Arial Black" charset="0"/>
        </a:defRPr>
      </a:lvl8pPr>
      <a:lvl9pPr marL="2787125" algn="ctr" defTabSz="1141947" rtl="0" fontAlgn="base">
        <a:spcBef>
          <a:spcPct val="0"/>
        </a:spcBef>
        <a:spcAft>
          <a:spcPct val="0"/>
        </a:spcAft>
        <a:defRPr sz="10801">
          <a:solidFill>
            <a:schemeClr val="tx2"/>
          </a:solidFill>
          <a:latin typeface="Arial Black" charset="0"/>
        </a:defRPr>
      </a:lvl9pPr>
    </p:titleStyle>
    <p:bodyStyle>
      <a:lvl1pPr marL="427572" indent="-427572" algn="l" defTabSz="1140898" rtl="0" eaLnBrk="0" fontAlgn="base" hangingPunct="0">
        <a:spcBef>
          <a:spcPct val="20000"/>
        </a:spcBef>
        <a:spcAft>
          <a:spcPct val="0"/>
        </a:spcAft>
        <a:buChar char="•"/>
        <a:defRPr sz="3601">
          <a:solidFill>
            <a:schemeClr val="tx1"/>
          </a:solidFill>
          <a:latin typeface="+mn-lt"/>
          <a:ea typeface="ＭＳ Ｐゴシック" pitchFamily="-105" charset="-128"/>
          <a:cs typeface="ＭＳ Ｐゴシック" pitchFamily="-105" charset="-128"/>
        </a:defRPr>
      </a:lvl1pPr>
      <a:lvl2pPr marL="922878" indent="-351370" algn="l" defTabSz="1140898" rtl="0" eaLnBrk="0" fontAlgn="base" hangingPunct="0">
        <a:spcBef>
          <a:spcPct val="20000"/>
        </a:spcBef>
        <a:spcAft>
          <a:spcPct val="0"/>
        </a:spcAft>
        <a:buChar char="–"/>
        <a:defRPr sz="3601">
          <a:solidFill>
            <a:schemeClr val="tx1"/>
          </a:solidFill>
          <a:latin typeface="+mn-lt"/>
          <a:ea typeface="ＭＳ Ｐゴシック" charset="-128"/>
        </a:defRPr>
      </a:lvl2pPr>
      <a:lvl3pPr marL="1428770" indent="-287871" algn="l" defTabSz="1140898" rtl="0" eaLnBrk="0" fontAlgn="base" hangingPunct="0">
        <a:spcBef>
          <a:spcPct val="20000"/>
        </a:spcBef>
        <a:spcAft>
          <a:spcPct val="0"/>
        </a:spcAft>
        <a:buChar char="•"/>
        <a:defRPr sz="3068">
          <a:solidFill>
            <a:schemeClr val="tx1"/>
          </a:solidFill>
          <a:latin typeface="+mn-lt"/>
          <a:ea typeface="ＭＳ Ｐゴシック" charset="-128"/>
        </a:defRPr>
      </a:lvl3pPr>
      <a:lvl4pPr marL="2000277" indent="-283637" algn="l" defTabSz="1140898" rtl="0" eaLnBrk="0" fontAlgn="base" hangingPunct="0">
        <a:spcBef>
          <a:spcPct val="20000"/>
        </a:spcBef>
        <a:spcAft>
          <a:spcPct val="0"/>
        </a:spcAft>
        <a:buChar char="–"/>
        <a:defRPr>
          <a:solidFill>
            <a:schemeClr val="tx1"/>
          </a:solidFill>
          <a:latin typeface="+mn-lt"/>
          <a:ea typeface="ＭＳ Ｐゴシック" charset="-128"/>
        </a:defRPr>
      </a:lvl4pPr>
      <a:lvl5pPr marL="2571782" indent="-283637" algn="l" defTabSz="1140898" rtl="0" eaLnBrk="0" fontAlgn="base" hangingPunct="0">
        <a:spcBef>
          <a:spcPct val="20000"/>
        </a:spcBef>
        <a:spcAft>
          <a:spcPct val="0"/>
        </a:spcAft>
        <a:buChar char="»"/>
        <a:defRPr>
          <a:solidFill>
            <a:schemeClr val="tx1"/>
          </a:solidFill>
          <a:latin typeface="+mn-lt"/>
          <a:ea typeface="ＭＳ Ｐゴシック" charset="-128"/>
        </a:defRPr>
      </a:lvl5pPr>
      <a:lvl6pPr marL="3268584" indent="-285486" algn="l" defTabSz="1141947" rtl="0" fontAlgn="base">
        <a:spcBef>
          <a:spcPct val="20000"/>
        </a:spcBef>
        <a:spcAft>
          <a:spcPct val="0"/>
        </a:spcAft>
        <a:buChar char="»"/>
        <a:defRPr sz="2400">
          <a:solidFill>
            <a:schemeClr val="tx1"/>
          </a:solidFill>
          <a:latin typeface="+mn-lt"/>
          <a:ea typeface="ＭＳ Ｐゴシック" charset="-128"/>
        </a:defRPr>
      </a:lvl6pPr>
      <a:lvl7pPr marL="3965366" indent="-285486" algn="l" defTabSz="1141947" rtl="0" fontAlgn="base">
        <a:spcBef>
          <a:spcPct val="20000"/>
        </a:spcBef>
        <a:spcAft>
          <a:spcPct val="0"/>
        </a:spcAft>
        <a:buChar char="»"/>
        <a:defRPr sz="2400">
          <a:solidFill>
            <a:schemeClr val="tx1"/>
          </a:solidFill>
          <a:latin typeface="+mn-lt"/>
          <a:ea typeface="ＭＳ Ｐゴシック" charset="-128"/>
        </a:defRPr>
      </a:lvl7pPr>
      <a:lvl8pPr marL="4662146" indent="-285486" algn="l" defTabSz="1141947" rtl="0" fontAlgn="base">
        <a:spcBef>
          <a:spcPct val="20000"/>
        </a:spcBef>
        <a:spcAft>
          <a:spcPct val="0"/>
        </a:spcAft>
        <a:buChar char="»"/>
        <a:defRPr sz="2400">
          <a:solidFill>
            <a:schemeClr val="tx1"/>
          </a:solidFill>
          <a:latin typeface="+mn-lt"/>
          <a:ea typeface="ＭＳ Ｐゴシック" charset="-128"/>
        </a:defRPr>
      </a:lvl8pPr>
      <a:lvl9pPr marL="5358929" indent="-285486" algn="l" defTabSz="1141947" rtl="0" fontAlgn="base">
        <a:spcBef>
          <a:spcPct val="20000"/>
        </a:spcBef>
        <a:spcAft>
          <a:spcPct val="0"/>
        </a:spcAft>
        <a:buChar char="»"/>
        <a:defRPr sz="2400">
          <a:solidFill>
            <a:schemeClr val="tx1"/>
          </a:solidFill>
          <a:latin typeface="+mn-lt"/>
          <a:ea typeface="ＭＳ Ｐゴシック" charset="-128"/>
        </a:defRPr>
      </a:lvl9pPr>
    </p:bodyStyle>
    <p:otherStyle>
      <a:defPPr>
        <a:defRPr lang="en-US"/>
      </a:defPPr>
      <a:lvl1pPr marL="0" algn="l" defTabSz="696783" rtl="0" eaLnBrk="1" latinLnBrk="0" hangingPunct="1">
        <a:defRPr sz="2801" kern="1200">
          <a:solidFill>
            <a:schemeClr val="tx1"/>
          </a:solidFill>
          <a:latin typeface="+mn-lt"/>
          <a:ea typeface="+mn-ea"/>
          <a:cs typeface="+mn-cs"/>
        </a:defRPr>
      </a:lvl1pPr>
      <a:lvl2pPr marL="696783" algn="l" defTabSz="696783" rtl="0" eaLnBrk="1" latinLnBrk="0" hangingPunct="1">
        <a:defRPr sz="2801" kern="1200">
          <a:solidFill>
            <a:schemeClr val="tx1"/>
          </a:solidFill>
          <a:latin typeface="+mn-lt"/>
          <a:ea typeface="+mn-ea"/>
          <a:cs typeface="+mn-cs"/>
        </a:defRPr>
      </a:lvl2pPr>
      <a:lvl3pPr marL="1393562" algn="l" defTabSz="696783" rtl="0" eaLnBrk="1" latinLnBrk="0" hangingPunct="1">
        <a:defRPr sz="2801" kern="1200">
          <a:solidFill>
            <a:schemeClr val="tx1"/>
          </a:solidFill>
          <a:latin typeface="+mn-lt"/>
          <a:ea typeface="+mn-ea"/>
          <a:cs typeface="+mn-cs"/>
        </a:defRPr>
      </a:lvl3pPr>
      <a:lvl4pPr marL="2090345" algn="l" defTabSz="696783" rtl="0" eaLnBrk="1" latinLnBrk="0" hangingPunct="1">
        <a:defRPr sz="2801" kern="1200">
          <a:solidFill>
            <a:schemeClr val="tx1"/>
          </a:solidFill>
          <a:latin typeface="+mn-lt"/>
          <a:ea typeface="+mn-ea"/>
          <a:cs typeface="+mn-cs"/>
        </a:defRPr>
      </a:lvl4pPr>
      <a:lvl5pPr marL="2787125" algn="l" defTabSz="696783" rtl="0" eaLnBrk="1" latinLnBrk="0" hangingPunct="1">
        <a:defRPr sz="2801" kern="1200">
          <a:solidFill>
            <a:schemeClr val="tx1"/>
          </a:solidFill>
          <a:latin typeface="+mn-lt"/>
          <a:ea typeface="+mn-ea"/>
          <a:cs typeface="+mn-cs"/>
        </a:defRPr>
      </a:lvl5pPr>
      <a:lvl6pPr marL="3483908" algn="l" defTabSz="696783" rtl="0" eaLnBrk="1" latinLnBrk="0" hangingPunct="1">
        <a:defRPr sz="2801" kern="1200">
          <a:solidFill>
            <a:schemeClr val="tx1"/>
          </a:solidFill>
          <a:latin typeface="+mn-lt"/>
          <a:ea typeface="+mn-ea"/>
          <a:cs typeface="+mn-cs"/>
        </a:defRPr>
      </a:lvl6pPr>
      <a:lvl7pPr marL="4180689" algn="l" defTabSz="696783" rtl="0" eaLnBrk="1" latinLnBrk="0" hangingPunct="1">
        <a:defRPr sz="2801" kern="1200">
          <a:solidFill>
            <a:schemeClr val="tx1"/>
          </a:solidFill>
          <a:latin typeface="+mn-lt"/>
          <a:ea typeface="+mn-ea"/>
          <a:cs typeface="+mn-cs"/>
        </a:defRPr>
      </a:lvl7pPr>
      <a:lvl8pPr marL="4877470" algn="l" defTabSz="696783" rtl="0" eaLnBrk="1" latinLnBrk="0" hangingPunct="1">
        <a:defRPr sz="2801" kern="1200">
          <a:solidFill>
            <a:schemeClr val="tx1"/>
          </a:solidFill>
          <a:latin typeface="+mn-lt"/>
          <a:ea typeface="+mn-ea"/>
          <a:cs typeface="+mn-cs"/>
        </a:defRPr>
      </a:lvl8pPr>
      <a:lvl9pPr marL="5574251" algn="l" defTabSz="696783" rtl="0" eaLnBrk="1" latinLnBrk="0" hangingPunct="1">
        <a:defRPr sz="2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default.aspx"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0070C0"/>
            </a:gs>
            <a:gs pos="100000">
              <a:schemeClr val="accent1">
                <a:lumMod val="45000"/>
                <a:lumOff val="55000"/>
              </a:schemeClr>
            </a:gs>
            <a:gs pos="48000">
              <a:srgbClr val="1D7DC6"/>
            </a:gs>
            <a:gs pos="100000">
              <a:schemeClr val="accent1">
                <a:lumMod val="45000"/>
                <a:lumOff val="55000"/>
              </a:schemeClr>
            </a:gs>
            <a:gs pos="91000">
              <a:srgbClr val="88488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4" name="Text Box 471"/>
          <p:cNvSpPr txBox="1">
            <a:spLocks noChangeArrowheads="1"/>
          </p:cNvSpPr>
          <p:nvPr/>
        </p:nvSpPr>
        <p:spPr bwMode="auto">
          <a:xfrm>
            <a:off x="4233607" y="7309906"/>
            <a:ext cx="10514313"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What is Sexual Assault?</a:t>
            </a:r>
          </a:p>
        </p:txBody>
      </p:sp>
      <p:sp>
        <p:nvSpPr>
          <p:cNvPr id="20" name="Rectangle 19"/>
          <p:cNvSpPr/>
          <p:nvPr/>
        </p:nvSpPr>
        <p:spPr bwMode="auto">
          <a:xfrm>
            <a:off x="2571804" y="9445463"/>
            <a:ext cx="13746480" cy="3508538"/>
          </a:xfrm>
          <a:prstGeom prst="rect">
            <a:avLst/>
          </a:prstGeom>
          <a:solidFill>
            <a:srgbClr val="FFFFFF"/>
          </a:solidFill>
          <a:ln w="76200" cap="flat" cmpd="sng" algn="ctr">
            <a:solidFill>
              <a:schemeClr val="tx1"/>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571500" lvl="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According to the United States Department of Justice, “Sexual assault is any type of sexual contact or behavior that occurs without the explicit consent of the recipient. Falling under the definition of sexual assault are sexual activities as forced sexual intercourse, forcible sodomy, child molestation, incest, fondling, and attempted rape (</a:t>
            </a:r>
            <a:r>
              <a:rPr lang="en-US" sz="3600" dirty="0" err="1">
                <a:latin typeface="Times New Roman" panose="02020603050405020304" pitchFamily="18" charset="0"/>
                <a:cs typeface="Times New Roman" panose="02020603050405020304" pitchFamily="18" charset="0"/>
              </a:rPr>
              <a:t>n.d.</a:t>
            </a:r>
            <a:r>
              <a:rPr lang="en-US" sz="3600" dirty="0">
                <a:latin typeface="Times New Roman" panose="02020603050405020304" pitchFamily="18" charset="0"/>
                <a:cs typeface="Times New Roman" panose="02020603050405020304" pitchFamily="18" charset="0"/>
              </a:rPr>
              <a:t>, p. 1).”</a:t>
            </a:r>
          </a:p>
        </p:txBody>
      </p:sp>
      <p:pic>
        <p:nvPicPr>
          <p:cNvPr id="1026" name="Picture 2"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367" y="-273051"/>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67" y="-69851"/>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769" y="-9925050"/>
            <a:ext cx="12700" cy="127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5"/>
          <p:cNvSpPr>
            <a:spLocks noChangeArrowheads="1"/>
          </p:cNvSpPr>
          <p:nvPr/>
        </p:nvSpPr>
        <p:spPr bwMode="auto">
          <a:xfrm>
            <a:off x="3970944" y="984367"/>
            <a:ext cx="43708320" cy="4875425"/>
          </a:xfrm>
          <a:prstGeom prst="rect">
            <a:avLst/>
          </a:prstGeom>
          <a:noFill/>
          <a:ln w="63500">
            <a:noFill/>
            <a:miter lim="800000"/>
            <a:headEnd/>
            <a:tailEnd/>
          </a:ln>
        </p:spPr>
        <p:txBody>
          <a:bodyPr wrap="square" lIns="114055" tIns="57017" rIns="114055" bIns="57017">
            <a:spAutoFit/>
          </a:bodyPr>
          <a:lstStyle/>
          <a:p>
            <a:pPr algn="ctr" defTabSz="1140898">
              <a:spcBef>
                <a:spcPts val="0"/>
              </a:spcBef>
              <a:spcAft>
                <a:spcPts val="0"/>
              </a:spcAft>
            </a:pPr>
            <a:endParaRPr lang="en-US" sz="7200" b="1" dirty="0">
              <a:solidFill>
                <a:srgbClr val="FFCCFF"/>
              </a:solidFill>
              <a:latin typeface="Times New Roman" pitchFamily="18" charset="0"/>
              <a:cs typeface="Times New Roman" pitchFamily="18" charset="0"/>
            </a:endParaRPr>
          </a:p>
          <a:p>
            <a:pPr algn="ctr" defTabSz="1140898">
              <a:spcBef>
                <a:spcPts val="0"/>
              </a:spcBef>
              <a:spcAft>
                <a:spcPts val="0"/>
              </a:spcAft>
            </a:pPr>
            <a:r>
              <a:rPr lang="en-US" sz="8000" b="1" dirty="0">
                <a:solidFill>
                  <a:srgbClr val="FFDDFF"/>
                </a:solidFill>
                <a:latin typeface="Times New Roman" pitchFamily="18" charset="0"/>
                <a:cs typeface="Times New Roman" pitchFamily="18" charset="0"/>
              </a:rPr>
              <a:t>Sexual Assault and PTSD</a:t>
            </a:r>
          </a:p>
          <a:p>
            <a:pPr algn="ctr" defTabSz="1140898" eaLnBrk="0" hangingPunct="0">
              <a:spcAft>
                <a:spcPts val="1600"/>
              </a:spcAft>
            </a:pPr>
            <a:r>
              <a:rPr lang="en-US" sz="7200" dirty="0">
                <a:solidFill>
                  <a:srgbClr val="FFDDFF"/>
                </a:solidFill>
                <a:latin typeface="Times New Roman" pitchFamily="18" charset="0"/>
                <a:cs typeface="Times New Roman" pitchFamily="18" charset="0"/>
              </a:rPr>
              <a:t>Stephanie Spaulding</a:t>
            </a:r>
          </a:p>
          <a:p>
            <a:pPr algn="ctr" defTabSz="1140898" eaLnBrk="0" hangingPunct="0">
              <a:spcAft>
                <a:spcPts val="1600"/>
              </a:spcAft>
            </a:pPr>
            <a:r>
              <a:rPr lang="en-US" sz="7200" dirty="0">
                <a:solidFill>
                  <a:srgbClr val="FFDDFF"/>
                </a:solidFill>
                <a:latin typeface="Times New Roman" pitchFamily="18" charset="0"/>
                <a:cs typeface="Times New Roman" pitchFamily="18" charset="0"/>
              </a:rPr>
              <a:t>Marshall University </a:t>
            </a:r>
          </a:p>
        </p:txBody>
      </p:sp>
      <p:sp>
        <p:nvSpPr>
          <p:cNvPr id="10" name="Text Box 471"/>
          <p:cNvSpPr txBox="1">
            <a:spLocks noChangeArrowheads="1"/>
          </p:cNvSpPr>
          <p:nvPr/>
        </p:nvSpPr>
        <p:spPr bwMode="auto">
          <a:xfrm>
            <a:off x="6320843" y="19821522"/>
            <a:ext cx="6248401"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What is PTSD?</a:t>
            </a:r>
          </a:p>
        </p:txBody>
      </p:sp>
      <p:sp>
        <p:nvSpPr>
          <p:cNvPr id="11" name="Rectangle 10"/>
          <p:cNvSpPr/>
          <p:nvPr/>
        </p:nvSpPr>
        <p:spPr bwMode="auto">
          <a:xfrm>
            <a:off x="2816750" y="21803508"/>
            <a:ext cx="13670909" cy="3522988"/>
          </a:xfrm>
          <a:prstGeom prst="rect">
            <a:avLst/>
          </a:prstGeom>
          <a:solidFill>
            <a:srgbClr val="FFFFFF"/>
          </a:solidFill>
          <a:ln w="76200" cap="flat" cmpd="sng" algn="ctr">
            <a:solidFill>
              <a:schemeClr val="tx1"/>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571500" lvl="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According to Barlow, Durand, &amp; Hofmann (2016), “Posttraumatic Stress Disorder is an enduring, distressing emotional disorder that follows exposure to severe helplessness or a fear-inducing threat. The victim re-experiences the trauma, avoids stimuli associated with it, and develops a numbing of responsiveness and an increased vigilance and arousal (p. G-8).” </a:t>
            </a:r>
          </a:p>
        </p:txBody>
      </p:sp>
      <p:sp>
        <p:nvSpPr>
          <p:cNvPr id="12" name="Text Box 471"/>
          <p:cNvSpPr txBox="1">
            <a:spLocks noChangeArrowheads="1"/>
          </p:cNvSpPr>
          <p:nvPr/>
        </p:nvSpPr>
        <p:spPr bwMode="auto">
          <a:xfrm>
            <a:off x="6152393" y="26683969"/>
            <a:ext cx="6999625"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Predictors of PTSD</a:t>
            </a:r>
          </a:p>
        </p:txBody>
      </p:sp>
      <p:sp>
        <p:nvSpPr>
          <p:cNvPr id="13" name="Rectangle 12"/>
          <p:cNvSpPr/>
          <p:nvPr/>
        </p:nvSpPr>
        <p:spPr bwMode="auto">
          <a:xfrm>
            <a:off x="1563954" y="28774534"/>
            <a:ext cx="15853615" cy="8990186"/>
          </a:xfrm>
          <a:prstGeom prst="rect">
            <a:avLst/>
          </a:prstGeom>
          <a:solidFill>
            <a:srgbClr val="FFFFFF"/>
          </a:solidFill>
          <a:ln w="76200" cap="flat" cmpd="sng" algn="ctr">
            <a:solidFill>
              <a:schemeClr val="tx1"/>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571500" indent="-5715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greater history of the trauma (revictimization and child sexual abuse) was connected with more PTSD and depression symptoms (</a:t>
            </a:r>
            <a:r>
              <a:rPr lang="en-US" sz="3600" dirty="0" err="1">
                <a:latin typeface="Times New Roman" panose="02020603050405020304" pitchFamily="18" charset="0"/>
                <a:ea typeface="Calibri" panose="020F0502020204030204" pitchFamily="34" charset="0"/>
              </a:rPr>
              <a:t>Sigurvinsdottir</a:t>
            </a:r>
            <a:r>
              <a:rPr lang="en-US" sz="3600" dirty="0">
                <a:latin typeface="Times New Roman" panose="02020603050405020304" pitchFamily="18" charset="0"/>
                <a:ea typeface="Calibri" panose="020F0502020204030204" pitchFamily="34" charset="0"/>
              </a:rPr>
              <a:t>, &amp; Ullman, 2016, p. 918).</a:t>
            </a:r>
            <a:r>
              <a:rPr lang="en-US" sz="3600" dirty="0">
                <a:latin typeface="Times New Roman" panose="02020603050405020304" pitchFamily="18" charset="0"/>
                <a:cs typeface="Times New Roman" panose="02020603050405020304" pitchFamily="18" charset="0"/>
              </a:rPr>
              <a:t>”</a:t>
            </a:r>
          </a:p>
          <a:p>
            <a:pPr marL="457200" indent="-457200" defTabSz="480066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“Both depression and PTSD symptoms were significantly higher for bisexual </a:t>
            </a:r>
            <a:r>
              <a:rPr lang="en-US" sz="3600">
                <a:latin typeface="Times New Roman" panose="02020603050405020304" pitchFamily="18" charset="0"/>
                <a:cs typeface="Times New Roman" panose="02020603050405020304" pitchFamily="18" charset="0"/>
              </a:rPr>
              <a:t>women than </a:t>
            </a:r>
            <a:r>
              <a:rPr lang="en-US" sz="3600" dirty="0">
                <a:latin typeface="Times New Roman" panose="02020603050405020304" pitchFamily="18" charset="0"/>
                <a:cs typeface="Times New Roman" panose="02020603050405020304" pitchFamily="18" charset="0"/>
              </a:rPr>
              <a:t>for heterosexual women (</a:t>
            </a:r>
            <a:r>
              <a:rPr lang="en-US" sz="3600" dirty="0" err="1">
                <a:latin typeface="Times New Roman" panose="02020603050405020304" pitchFamily="18" charset="0"/>
                <a:ea typeface="Calibri" panose="020F0502020204030204" pitchFamily="34" charset="0"/>
              </a:rPr>
              <a:t>Sigurvinsdottir</a:t>
            </a:r>
            <a:r>
              <a:rPr lang="en-US" sz="3600" dirty="0">
                <a:latin typeface="Times New Roman" panose="02020603050405020304" pitchFamily="18" charset="0"/>
                <a:ea typeface="Calibri" panose="020F0502020204030204" pitchFamily="34" charset="0"/>
              </a:rPr>
              <a:t> &amp; Ullman, 2016, p. 917).</a:t>
            </a:r>
            <a:r>
              <a:rPr lang="en-US" sz="3600" dirty="0">
                <a:latin typeface="Times New Roman" panose="02020603050405020304" pitchFamily="18" charset="0"/>
                <a:cs typeface="Times New Roman" panose="02020603050405020304" pitchFamily="18" charset="0"/>
              </a:rPr>
              <a:t>”</a:t>
            </a:r>
          </a:p>
          <a:p>
            <a:pPr marL="457200" indent="-457200" defTabSz="480066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“Cortisol levels taken at the ER and prior assault can predict PTSD symptoms and the slope of PTSD symptoms as well as depression (</a:t>
            </a:r>
            <a:r>
              <a:rPr lang="en-US" sz="3600" dirty="0">
                <a:latin typeface="Times New Roman" panose="02020603050405020304" pitchFamily="18" charset="0"/>
                <a:ea typeface="Calibri" panose="020F0502020204030204" pitchFamily="34" charset="0"/>
              </a:rPr>
              <a:t>Walsh et al., 2013, p. 2525).</a:t>
            </a:r>
            <a:r>
              <a:rPr lang="en-US" sz="3600" dirty="0">
                <a:latin typeface="Times New Roman" panose="02020603050405020304" pitchFamily="18" charset="0"/>
                <a:cs typeface="Times New Roman" panose="02020603050405020304" pitchFamily="18" charset="0"/>
              </a:rPr>
              <a:t>”</a:t>
            </a:r>
          </a:p>
          <a:p>
            <a:pPr marL="979488" lvl="1"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Without a prior history of assault</a:t>
            </a:r>
          </a:p>
          <a:p>
            <a:pPr marL="1501775" lvl="2"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 Higher ER cortisol was associated with a swifter decline in symptoms over the course of the study.</a:t>
            </a:r>
          </a:p>
          <a:p>
            <a:pPr marL="979488" lvl="1"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Prior assault history</a:t>
            </a:r>
          </a:p>
          <a:p>
            <a:pPr marL="1501775" lvl="2"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There was a greater initial PTSD and depression symptoms.</a:t>
            </a:r>
          </a:p>
          <a:p>
            <a:pPr marL="1501775" lvl="2"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They had a steeper decline in PTSD and depression symptoms over time relative to non-assault victims.</a:t>
            </a:r>
          </a:p>
          <a:p>
            <a:pPr marL="457200" indent="-457200" defTabSz="4800660">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
        <p:nvSpPr>
          <p:cNvPr id="26" name="Text Box 471"/>
          <p:cNvSpPr txBox="1">
            <a:spLocks noChangeArrowheads="1"/>
          </p:cNvSpPr>
          <p:nvPr/>
        </p:nvSpPr>
        <p:spPr bwMode="auto">
          <a:xfrm>
            <a:off x="38452307" y="10673201"/>
            <a:ext cx="6827520"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Implications</a:t>
            </a:r>
            <a:r>
              <a:rPr lang="en-US" sz="4000" b="1" i="1" dirty="0">
                <a:latin typeface="Times New Roman" panose="02020603050405020304" pitchFamily="18" charset="0"/>
                <a:cs typeface="Times New Roman" panose="02020603050405020304" pitchFamily="18" charset="0"/>
              </a:rPr>
              <a:t> </a:t>
            </a:r>
          </a:p>
        </p:txBody>
      </p:sp>
      <p:sp>
        <p:nvSpPr>
          <p:cNvPr id="27" name="Rectangle 26"/>
          <p:cNvSpPr/>
          <p:nvPr/>
        </p:nvSpPr>
        <p:spPr bwMode="auto">
          <a:xfrm>
            <a:off x="35167715" y="12716440"/>
            <a:ext cx="13396704" cy="5677721"/>
          </a:xfrm>
          <a:prstGeom prst="rect">
            <a:avLst/>
          </a:prstGeom>
          <a:solidFill>
            <a:srgbClr val="FFFFFF"/>
          </a:solidFill>
          <a:ln w="76200" cap="flat" cmpd="sng" algn="ctr">
            <a:solidFill>
              <a:schemeClr val="tx1"/>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571500" indent="-5715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Implications include paying more attention to: repeated sexual victimization, cortisol levels, trust, and sexual minority status.  </a:t>
            </a:r>
          </a:p>
          <a:p>
            <a:pPr marL="457200" indent="-457200" defTabSz="480066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indent="-457200" defTabSz="480066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ramifications of this research include: the knowledge for providing better coping strategies, the need for providing education to the survivors as well as the general public on sexual assault, identifying which populations are not receiving adequate treatment, targeting the expected reactions, examining the role of gender, focusing on the short and long-term barriers, and acknowledging there are resources for recovery. </a:t>
            </a:r>
          </a:p>
        </p:txBody>
      </p:sp>
      <p:sp>
        <p:nvSpPr>
          <p:cNvPr id="28" name="Text Box 471"/>
          <p:cNvSpPr txBox="1">
            <a:spLocks noChangeArrowheads="1"/>
          </p:cNvSpPr>
          <p:nvPr/>
        </p:nvSpPr>
        <p:spPr bwMode="auto">
          <a:xfrm>
            <a:off x="38452307" y="28254107"/>
            <a:ext cx="6827520"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Future Research</a:t>
            </a:r>
          </a:p>
        </p:txBody>
      </p:sp>
      <p:sp>
        <p:nvSpPr>
          <p:cNvPr id="30" name="TextBox 29"/>
          <p:cNvSpPr txBox="1"/>
          <p:nvPr/>
        </p:nvSpPr>
        <p:spPr>
          <a:xfrm>
            <a:off x="2571804" y="4147083"/>
            <a:ext cx="13837920" cy="748988"/>
          </a:xfrm>
          <a:prstGeom prst="rect">
            <a:avLst/>
          </a:prstGeom>
          <a:noFill/>
        </p:spPr>
        <p:txBody>
          <a:bodyPr wrap="square" rtlCol="0">
            <a:spAutoFit/>
          </a:bodyPr>
          <a:lstStyle/>
          <a:p>
            <a:pPr>
              <a:spcBef>
                <a:spcPts val="0"/>
              </a:spcBef>
            </a:pPr>
            <a:r>
              <a:rPr lang="en-US" sz="4267" dirty="0">
                <a:latin typeface="Times New Roman" pitchFamily="18" charset="0"/>
                <a:cs typeface="Times New Roman" pitchFamily="18" charset="0"/>
              </a:rPr>
              <a:t>.</a:t>
            </a:r>
          </a:p>
        </p:txBody>
      </p:sp>
      <p:sp>
        <p:nvSpPr>
          <p:cNvPr id="34" name="Text Box 471">
            <a:extLst>
              <a:ext uri="{FF2B5EF4-FFF2-40B4-BE49-F238E27FC236}">
                <a16:creationId xmlns:a16="http://schemas.microsoft.com/office/drawing/2014/main" id="{CBEA5E25-470D-42F9-8973-3704D9DA2324}"/>
              </a:ext>
            </a:extLst>
          </p:cNvPr>
          <p:cNvSpPr txBox="1">
            <a:spLocks noChangeArrowheads="1"/>
          </p:cNvSpPr>
          <p:nvPr/>
        </p:nvSpPr>
        <p:spPr bwMode="auto">
          <a:xfrm>
            <a:off x="23837279" y="11423659"/>
            <a:ext cx="3975645"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Reactions</a:t>
            </a:r>
          </a:p>
        </p:txBody>
      </p:sp>
      <p:sp>
        <p:nvSpPr>
          <p:cNvPr id="2" name="TextBox 1">
            <a:extLst>
              <a:ext uri="{FF2B5EF4-FFF2-40B4-BE49-F238E27FC236}">
                <a16:creationId xmlns:a16="http://schemas.microsoft.com/office/drawing/2014/main" id="{4ECD4634-EAFF-4B9B-9FF2-967284E9D7A4}"/>
              </a:ext>
            </a:extLst>
          </p:cNvPr>
          <p:cNvSpPr txBox="1"/>
          <p:nvPr/>
        </p:nvSpPr>
        <p:spPr>
          <a:xfrm>
            <a:off x="42900600" y="35699700"/>
            <a:ext cx="7620000" cy="523220"/>
          </a:xfrm>
          <a:prstGeom prst="rect">
            <a:avLst/>
          </a:prstGeom>
          <a:noFill/>
        </p:spPr>
        <p:txBody>
          <a:bodyPr wrap="square" rtlCol="0">
            <a:spAutoFit/>
          </a:bodyPr>
          <a:lstStyle/>
          <a:p>
            <a:r>
              <a:rPr lang="en-US" sz="2800" dirty="0">
                <a:solidFill>
                  <a:srgbClr val="FFCCFF"/>
                </a:solidFill>
                <a:latin typeface="Times New Roman" panose="02020603050405020304" pitchFamily="18" charset="0"/>
                <a:cs typeface="Times New Roman" panose="02020603050405020304" pitchFamily="18" charset="0"/>
              </a:rPr>
              <a:t>References available upon request</a:t>
            </a:r>
            <a:r>
              <a:rPr lang="en-US" sz="2400" dirty="0">
                <a:solidFill>
                  <a:srgbClr val="FFCCFF"/>
                </a:solidFill>
                <a:latin typeface="Times New Roman" panose="02020603050405020304" pitchFamily="18" charset="0"/>
                <a:cs typeface="Times New Roman" panose="02020603050405020304" pitchFamily="18" charset="0"/>
              </a:rPr>
              <a:t>.</a:t>
            </a:r>
          </a:p>
        </p:txBody>
      </p:sp>
      <p:pic>
        <p:nvPicPr>
          <p:cNvPr id="36" name="Picture 35">
            <a:extLst>
              <a:ext uri="{FF2B5EF4-FFF2-40B4-BE49-F238E27FC236}">
                <a16:creationId xmlns:a16="http://schemas.microsoft.com/office/drawing/2014/main" id="{7B45DB1D-EDE2-4BF3-92A4-DEAACBE69DEE}"/>
              </a:ext>
            </a:extLst>
          </p:cNvPr>
          <p:cNvPicPr>
            <a:picLocks noChangeAspect="1"/>
          </p:cNvPicPr>
          <p:nvPr/>
        </p:nvPicPr>
        <p:blipFill>
          <a:blip r:embed="rId5"/>
          <a:stretch>
            <a:fillRect/>
          </a:stretch>
        </p:blipFill>
        <p:spPr>
          <a:xfrm>
            <a:off x="38924176" y="19738704"/>
            <a:ext cx="5883783" cy="7170860"/>
          </a:xfrm>
          <a:prstGeom prst="rect">
            <a:avLst/>
          </a:prstGeom>
        </p:spPr>
      </p:pic>
      <p:pic>
        <p:nvPicPr>
          <p:cNvPr id="38" name="Picture 37">
            <a:extLst>
              <a:ext uri="{FF2B5EF4-FFF2-40B4-BE49-F238E27FC236}">
                <a16:creationId xmlns:a16="http://schemas.microsoft.com/office/drawing/2014/main" id="{5D0F33D0-BAAF-4354-BFBE-76057E3B30DE}"/>
              </a:ext>
            </a:extLst>
          </p:cNvPr>
          <p:cNvPicPr>
            <a:picLocks noChangeAspect="1"/>
          </p:cNvPicPr>
          <p:nvPr/>
        </p:nvPicPr>
        <p:blipFill>
          <a:blip r:embed="rId6"/>
          <a:stretch>
            <a:fillRect/>
          </a:stretch>
        </p:blipFill>
        <p:spPr>
          <a:xfrm>
            <a:off x="5996711" y="14330273"/>
            <a:ext cx="6988103" cy="4640102"/>
          </a:xfrm>
          <a:prstGeom prst="rect">
            <a:avLst/>
          </a:prstGeom>
        </p:spPr>
      </p:pic>
      <p:sp>
        <p:nvSpPr>
          <p:cNvPr id="45" name="Text Box 471">
            <a:extLst>
              <a:ext uri="{FF2B5EF4-FFF2-40B4-BE49-F238E27FC236}">
                <a16:creationId xmlns:a16="http://schemas.microsoft.com/office/drawing/2014/main" id="{F2363628-02F2-4A71-B093-0EFB59853B40}"/>
              </a:ext>
            </a:extLst>
          </p:cNvPr>
          <p:cNvSpPr txBox="1">
            <a:spLocks noChangeArrowheads="1"/>
          </p:cNvSpPr>
          <p:nvPr/>
        </p:nvSpPr>
        <p:spPr bwMode="auto">
          <a:xfrm>
            <a:off x="21538851" y="24027421"/>
            <a:ext cx="8572500" cy="1130839"/>
          </a:xfrm>
          <a:prstGeom prst="rect">
            <a:avLst/>
          </a:prstGeom>
          <a:solidFill>
            <a:srgbClr val="FFCCFF"/>
          </a:solidFill>
          <a:ln w="50800">
            <a:solidFill>
              <a:srgbClr val="000000"/>
            </a:solidFill>
            <a:miter lim="800000"/>
            <a:headEnd/>
            <a:tailEnd/>
          </a:ln>
        </p:spPr>
        <p:txBody>
          <a:bodyPr wrap="square" lIns="114083" tIns="57031" rIns="114083" bIns="57031">
            <a:spAutoFit/>
          </a:bodyPr>
          <a:lstStyle/>
          <a:p>
            <a:pPr algn="ctr" defTabSz="1140898" eaLnBrk="0" hangingPunct="0">
              <a:spcBef>
                <a:spcPct val="50000"/>
              </a:spcBef>
            </a:pPr>
            <a:r>
              <a:rPr lang="en-US" sz="6600" b="1" i="1" dirty="0">
                <a:latin typeface="Times New Roman" panose="02020603050405020304" pitchFamily="18" charset="0"/>
                <a:cs typeface="Times New Roman" panose="02020603050405020304" pitchFamily="18" charset="0"/>
              </a:rPr>
              <a:t>Co-morbid Conditions</a:t>
            </a:r>
            <a:r>
              <a:rPr lang="en-US" sz="4000" b="1" i="1" dirty="0">
                <a:latin typeface="Times New Roman" panose="02020603050405020304" pitchFamily="18" charset="0"/>
                <a:cs typeface="Times New Roman" panose="02020603050405020304" pitchFamily="18" charset="0"/>
              </a:rPr>
              <a:t> </a:t>
            </a:r>
          </a:p>
        </p:txBody>
      </p:sp>
      <p:sp>
        <p:nvSpPr>
          <p:cNvPr id="39" name="TextBox 38">
            <a:extLst>
              <a:ext uri="{FF2B5EF4-FFF2-40B4-BE49-F238E27FC236}">
                <a16:creationId xmlns:a16="http://schemas.microsoft.com/office/drawing/2014/main" id="{02A93962-0EF0-4E01-A186-624FC67EA1F6}"/>
              </a:ext>
            </a:extLst>
          </p:cNvPr>
          <p:cNvSpPr txBox="1"/>
          <p:nvPr/>
        </p:nvSpPr>
        <p:spPr>
          <a:xfrm>
            <a:off x="35401665" y="30308438"/>
            <a:ext cx="12928803" cy="3416320"/>
          </a:xfrm>
          <a:prstGeom prst="rect">
            <a:avLst/>
          </a:prstGeom>
          <a:solidFill>
            <a:srgbClr val="FFFFFF"/>
          </a:solidFill>
          <a:ln w="76200">
            <a:solidFill>
              <a:schemeClr val="tx1"/>
            </a:solidFill>
          </a:ln>
        </p:spPr>
        <p:txBody>
          <a:bodyPr wrap="square" rtlCol="0">
            <a:spAutoFit/>
          </a:bodyPr>
          <a:lstStyle/>
          <a:p>
            <a:pPr marL="457200" lvl="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We should look at longitudinal studies of survivors to see the more long-term effects of the sexual assault and PTSD that results.</a:t>
            </a:r>
          </a:p>
          <a:p>
            <a:pPr marL="457200" lvl="0" indent="-45720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There needs to be more research involving males and transgenders as well as those who are bisexual, lesbian, gay, and queer as there isn’t as much data research targeted on these populations. </a:t>
            </a:r>
          </a:p>
        </p:txBody>
      </p:sp>
      <p:sp>
        <p:nvSpPr>
          <p:cNvPr id="3" name="TextBox 2">
            <a:extLst>
              <a:ext uri="{FF2B5EF4-FFF2-40B4-BE49-F238E27FC236}">
                <a16:creationId xmlns:a16="http://schemas.microsoft.com/office/drawing/2014/main" id="{DE17FA99-28D0-43D7-8067-C15238EB98B7}"/>
              </a:ext>
            </a:extLst>
          </p:cNvPr>
          <p:cNvSpPr txBox="1"/>
          <p:nvPr/>
        </p:nvSpPr>
        <p:spPr>
          <a:xfrm>
            <a:off x="19397614" y="26076510"/>
            <a:ext cx="12854971" cy="11418510"/>
          </a:xfrm>
          <a:prstGeom prst="rect">
            <a:avLst/>
          </a:prstGeom>
          <a:solidFill>
            <a:srgbClr val="FFFFFF"/>
          </a:solidFill>
          <a:ln w="76200">
            <a:solidFill>
              <a:schemeClr val="tx1"/>
            </a:solidFill>
          </a:ln>
        </p:spPr>
        <p:txBody>
          <a:bodyPr wrap="square" rtlCol="0">
            <a:spAutoFit/>
          </a:bodyPr>
          <a:lstStyle/>
          <a:p>
            <a:r>
              <a:rPr lang="en-US" sz="4400" dirty="0">
                <a:latin typeface="Times New Roman" panose="02020603050405020304" pitchFamily="18" charset="0"/>
                <a:cs typeface="Times New Roman" panose="02020603050405020304" pitchFamily="18" charset="0"/>
              </a:rPr>
              <a:t>Drug and Alcohol Use</a:t>
            </a:r>
            <a:endParaRPr lang="en-US" sz="3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“Child Sexual Assault (CSA) was associated with greater PTSD symptoms &amp; greater problem drinking symptoms in woman of Adult Sexual Assault (ASA) (</a:t>
            </a:r>
            <a:r>
              <a:rPr lang="en-US" sz="3600" dirty="0" err="1">
                <a:latin typeface="Times New Roman" panose="02020603050405020304" pitchFamily="18" charset="0"/>
                <a:ea typeface="Calibri" panose="020F0502020204030204" pitchFamily="34" charset="0"/>
              </a:rPr>
              <a:t>Najdowski</a:t>
            </a:r>
            <a:r>
              <a:rPr lang="en-US" sz="3600" dirty="0">
                <a:latin typeface="Times New Roman" panose="02020603050405020304" pitchFamily="18" charset="0"/>
                <a:ea typeface="Calibri" panose="020F0502020204030204" pitchFamily="34" charset="0"/>
              </a:rPr>
              <a:t>, &amp; Ullman, 2009, p. 966).</a:t>
            </a:r>
            <a:r>
              <a:rPr lang="en-US" sz="36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results suggest that PTSD only influences prospective problem drinking, and vice versa, in women who experience further sexual victimization (</a:t>
            </a:r>
            <a:r>
              <a:rPr lang="en-US" sz="3600" dirty="0" err="1">
                <a:latin typeface="Times New Roman" panose="02020603050405020304" pitchFamily="18" charset="0"/>
                <a:ea typeface="Calibri" panose="020F0502020204030204" pitchFamily="34" charset="0"/>
              </a:rPr>
              <a:t>Najdowski</a:t>
            </a:r>
            <a:r>
              <a:rPr lang="en-US" sz="3600" dirty="0">
                <a:latin typeface="Times New Roman" panose="02020603050405020304" pitchFamily="18" charset="0"/>
                <a:ea typeface="Calibri" panose="020F0502020204030204" pitchFamily="34" charset="0"/>
              </a:rPr>
              <a:t>, &amp; Ullman, 2009, p. 967).</a:t>
            </a:r>
            <a:r>
              <a:rPr lang="en-US" sz="3600" dirty="0">
                <a:latin typeface="Times New Roman" panose="02020603050405020304" pitchFamily="18" charset="0"/>
                <a:cs typeface="Times New Roman" panose="02020603050405020304" pitchFamily="18" charset="0"/>
              </a:rPr>
              <a:t>”</a:t>
            </a:r>
          </a:p>
          <a:p>
            <a:r>
              <a:rPr lang="en-US" sz="4400" dirty="0">
                <a:latin typeface="Times New Roman" panose="02020603050405020304" pitchFamily="18" charset="0"/>
                <a:cs typeface="Times New Roman" panose="02020603050405020304" pitchFamily="18" charset="0"/>
              </a:rPr>
              <a:t>Suicide Attempts</a:t>
            </a:r>
            <a:endParaRPr lang="en-US" sz="3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“Adolescents reporting a history of sexual assault were approximately six times more likely to have attempted suicide in the past year when compared with adolescents reporting no history of sexual assault (</a:t>
            </a:r>
            <a:r>
              <a:rPr lang="en-US" sz="3600" dirty="0" err="1">
                <a:latin typeface="Times New Roman" panose="02020603050405020304" pitchFamily="18" charset="0"/>
                <a:cs typeface="Times New Roman" panose="02020603050405020304" pitchFamily="18" charset="0"/>
              </a:rPr>
              <a:t>Tomasula</a:t>
            </a:r>
            <a:r>
              <a:rPr lang="en-US" sz="3600" dirty="0">
                <a:latin typeface="Times New Roman" panose="02020603050405020304" pitchFamily="18" charset="0"/>
                <a:cs typeface="Times New Roman" panose="02020603050405020304" pitchFamily="18" charset="0"/>
              </a:rPr>
              <a:t>, Anderson, Littleton, &amp; Riley-Tillman, 2012, p. 114-115).”</a:t>
            </a:r>
          </a:p>
          <a:p>
            <a:pPr marL="457200" indent="-45720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“Thus, students with sexual assault histories were more likely to be medically serious suicide attempters than nonvictims (</a:t>
            </a:r>
            <a:r>
              <a:rPr lang="en-US" sz="3600" dirty="0" err="1">
                <a:latin typeface="Times New Roman" panose="02020603050405020304" pitchFamily="18" charset="0"/>
                <a:cs typeface="Times New Roman" panose="02020603050405020304" pitchFamily="18" charset="0"/>
              </a:rPr>
              <a:t>Tomasula</a:t>
            </a:r>
            <a:r>
              <a:rPr lang="en-US" sz="3600" dirty="0">
                <a:latin typeface="Times New Roman" panose="02020603050405020304" pitchFamily="18" charset="0"/>
                <a:cs typeface="Times New Roman" panose="02020603050405020304" pitchFamily="18" charset="0"/>
              </a:rPr>
              <a:t>, Anderson, Littleton, &amp; Riley-Tillman, 2012, p. 115).”</a:t>
            </a:r>
          </a:p>
        </p:txBody>
      </p:sp>
      <p:sp>
        <p:nvSpPr>
          <p:cNvPr id="4" name="TextBox 3">
            <a:extLst>
              <a:ext uri="{FF2B5EF4-FFF2-40B4-BE49-F238E27FC236}">
                <a16:creationId xmlns:a16="http://schemas.microsoft.com/office/drawing/2014/main" id="{ED4E889E-7AE9-41C1-A95F-DEA900883C08}"/>
              </a:ext>
            </a:extLst>
          </p:cNvPr>
          <p:cNvSpPr txBox="1"/>
          <p:nvPr/>
        </p:nvSpPr>
        <p:spPr>
          <a:xfrm>
            <a:off x="20494397" y="7920086"/>
            <a:ext cx="11007625" cy="2585323"/>
          </a:xfrm>
          <a:prstGeom prst="rect">
            <a:avLst/>
          </a:prstGeom>
          <a:noFill/>
        </p:spPr>
        <p:txBody>
          <a:bodyPr wrap="square" rtlCol="0">
            <a:spAutoFit/>
          </a:bodyPr>
          <a:lstStyle/>
          <a:p>
            <a:pPr algn="ctr"/>
            <a:r>
              <a:rPr lang="en-US" sz="5400" dirty="0">
                <a:solidFill>
                  <a:srgbClr val="FFFFFF"/>
                </a:solidFill>
                <a:latin typeface="AR DARLING" panose="02000000000000000000" pitchFamily="2" charset="0"/>
                <a:cs typeface="Times New Roman" panose="02020603050405020304" pitchFamily="18" charset="0"/>
              </a:rPr>
              <a:t>“Every 98 seconds another American is sexually assaulted. </a:t>
            </a:r>
            <a:r>
              <a:rPr lang="en-US" sz="3200" dirty="0">
                <a:solidFill>
                  <a:srgbClr val="FFFFFF"/>
                </a:solidFill>
                <a:latin typeface="AR DARLING" panose="02000000000000000000" pitchFamily="2" charset="0"/>
                <a:cs typeface="Times New Roman" panose="02020603050405020304" pitchFamily="18" charset="0"/>
              </a:rPr>
              <a:t>(RAINN, </a:t>
            </a:r>
            <a:r>
              <a:rPr lang="en-US" sz="3200" dirty="0" err="1">
                <a:solidFill>
                  <a:srgbClr val="FFFFFF"/>
                </a:solidFill>
                <a:latin typeface="AR DARLING" panose="02000000000000000000" pitchFamily="2" charset="0"/>
                <a:cs typeface="Times New Roman" panose="02020603050405020304" pitchFamily="18" charset="0"/>
              </a:rPr>
              <a:t>n.d.</a:t>
            </a:r>
            <a:r>
              <a:rPr lang="en-US" sz="3200" dirty="0">
                <a:solidFill>
                  <a:srgbClr val="FFFFFF"/>
                </a:solidFill>
                <a:latin typeface="AR DARLING" panose="02000000000000000000" pitchFamily="2" charset="0"/>
                <a:cs typeface="Times New Roman" panose="02020603050405020304" pitchFamily="18" charset="0"/>
              </a:rPr>
              <a:t> p.2)</a:t>
            </a:r>
            <a:r>
              <a:rPr lang="en-US" sz="5400" dirty="0">
                <a:solidFill>
                  <a:srgbClr val="FFFFFF"/>
                </a:solidFill>
                <a:latin typeface="AR DARLING" panose="02000000000000000000" pitchFamily="2" charset="0"/>
                <a:cs typeface="Times New Roman" panose="02020603050405020304" pitchFamily="18" charset="0"/>
              </a:rPr>
              <a:t>”</a:t>
            </a:r>
          </a:p>
        </p:txBody>
      </p:sp>
      <p:sp>
        <p:nvSpPr>
          <p:cNvPr id="5" name="TextBox 4">
            <a:extLst>
              <a:ext uri="{FF2B5EF4-FFF2-40B4-BE49-F238E27FC236}">
                <a16:creationId xmlns:a16="http://schemas.microsoft.com/office/drawing/2014/main" id="{0FF5AE94-1639-4DBA-8A89-87D2499D500D}"/>
              </a:ext>
            </a:extLst>
          </p:cNvPr>
          <p:cNvSpPr txBox="1"/>
          <p:nvPr/>
        </p:nvSpPr>
        <p:spPr>
          <a:xfrm>
            <a:off x="20765421" y="13812810"/>
            <a:ext cx="10119359" cy="8956298"/>
          </a:xfrm>
          <a:prstGeom prst="rect">
            <a:avLst/>
          </a:prstGeom>
          <a:solidFill>
            <a:srgbClr val="FFFFFF"/>
          </a:solidFill>
          <a:ln w="76200">
            <a:solidFill>
              <a:schemeClr val="tx1"/>
            </a:solidFill>
          </a:ln>
        </p:spPr>
        <p:txBody>
          <a:bodyPr wrap="square" rtlCol="0">
            <a:spAutoFit/>
          </a:bodyPr>
          <a:lstStyle/>
          <a:p>
            <a:pPr marL="392112" indent="-457200">
              <a:buFont typeface="Arial" panose="020B0604020202020204" pitchFamily="34" charset="0"/>
              <a:buChar char="•"/>
            </a:pPr>
            <a:r>
              <a:rPr lang="en-US" sz="3600" dirty="0">
                <a:solidFill>
                  <a:srgbClr val="000000"/>
                </a:solidFill>
                <a:latin typeface="Times New Roman" panose="02020603050405020304" pitchFamily="18" charset="0"/>
                <a:cs typeface="Times New Roman" panose="02020603050405020304" pitchFamily="18" charset="0"/>
              </a:rPr>
              <a:t>“In regard to social reactions to sexual assault disclosure, most participants in this sample reported experiencing (at least “rarely”) victim-blaming reactions (n=114; 55%), being treated differently (n=133; 64.3%), experiencing others’ attempts to distract from the assault (n=189; 90.9%), experiencing others’ attempts to take control of the situation (n= 175; 84.1%), and others’ egocentric reactions (n=41; 80.3%) (</a:t>
            </a:r>
            <a:r>
              <a:rPr lang="en-US" sz="3600" dirty="0" err="1">
                <a:solidFill>
                  <a:srgbClr val="000000"/>
                </a:solidFill>
                <a:latin typeface="Times New Roman" panose="02020603050405020304" pitchFamily="18" charset="0"/>
                <a:cs typeface="Times New Roman" panose="02020603050405020304" pitchFamily="18" charset="0"/>
              </a:rPr>
              <a:t>DeCou</a:t>
            </a:r>
            <a:r>
              <a:rPr lang="en-US" sz="3600" dirty="0">
                <a:solidFill>
                  <a:srgbClr val="000000"/>
                </a:solidFill>
                <a:latin typeface="Times New Roman" panose="02020603050405020304" pitchFamily="18" charset="0"/>
                <a:cs typeface="Times New Roman" panose="02020603050405020304" pitchFamily="18" charset="0"/>
              </a:rPr>
              <a:t>, Cole, Lynch, Wong, &amp; Matthews, 2017, p. 169).” </a:t>
            </a:r>
          </a:p>
          <a:p>
            <a:pPr marL="392112" indent="-457200">
              <a:buFont typeface="Arial" panose="020B0604020202020204" pitchFamily="34" charset="0"/>
              <a:buChar char="•"/>
            </a:pPr>
            <a:endParaRPr lang="en-US" sz="3600" dirty="0">
              <a:solidFill>
                <a:srgbClr val="000000"/>
              </a:solidFill>
              <a:latin typeface="Times New Roman" panose="02020603050405020304" pitchFamily="18" charset="0"/>
              <a:cs typeface="Times New Roman" panose="02020603050405020304" pitchFamily="18" charset="0"/>
            </a:endParaRPr>
          </a:p>
          <a:p>
            <a:pPr marL="392112" indent="-457200">
              <a:buFont typeface="Arial" panose="020B0604020202020204" pitchFamily="34" charset="0"/>
              <a:buChar char="•"/>
            </a:pPr>
            <a:r>
              <a:rPr lang="en-US" sz="3600" dirty="0">
                <a:solidFill>
                  <a:srgbClr val="000000"/>
                </a:solidFill>
                <a:latin typeface="Times New Roman" panose="02020603050405020304" pitchFamily="18" charset="0"/>
                <a:cs typeface="Times New Roman" panose="02020603050405020304" pitchFamily="18" charset="0"/>
              </a:rPr>
              <a:t>“Only two participants (1.1%) from the present sample indicated they experienced no negative social reactions to sexual assault disclosure (</a:t>
            </a:r>
            <a:r>
              <a:rPr lang="en-US" sz="3600" dirty="0" err="1">
                <a:solidFill>
                  <a:srgbClr val="000000"/>
                </a:solidFill>
                <a:latin typeface="Times New Roman" panose="02020603050405020304" pitchFamily="18" charset="0"/>
                <a:cs typeface="Times New Roman" panose="02020603050405020304" pitchFamily="18" charset="0"/>
              </a:rPr>
              <a:t>DeCou</a:t>
            </a:r>
            <a:r>
              <a:rPr lang="en-US" sz="3600" dirty="0">
                <a:solidFill>
                  <a:srgbClr val="000000"/>
                </a:solidFill>
                <a:latin typeface="Times New Roman" panose="02020603050405020304" pitchFamily="18" charset="0"/>
                <a:cs typeface="Times New Roman" panose="02020603050405020304" pitchFamily="18" charset="0"/>
              </a:rPr>
              <a:t>, Cole, Lynch, Wong, &amp; Matthews, 2017, p. 169).” </a:t>
            </a:r>
          </a:p>
        </p:txBody>
      </p:sp>
      <p:pic>
        <p:nvPicPr>
          <p:cNvPr id="7" name="Picture 6">
            <a:extLst>
              <a:ext uri="{FF2B5EF4-FFF2-40B4-BE49-F238E27FC236}">
                <a16:creationId xmlns:a16="http://schemas.microsoft.com/office/drawing/2014/main" id="{DDCEA033-821F-4401-9714-2779B6D09C84}"/>
              </a:ext>
            </a:extLst>
          </p:cNvPr>
          <p:cNvPicPr>
            <a:picLocks noChangeAspect="1"/>
          </p:cNvPicPr>
          <p:nvPr/>
        </p:nvPicPr>
        <p:blipFill>
          <a:blip r:embed="rId7"/>
          <a:stretch>
            <a:fillRect/>
          </a:stretch>
        </p:blipFill>
        <p:spPr>
          <a:xfrm>
            <a:off x="2738815" y="2112004"/>
            <a:ext cx="5277086" cy="3440012"/>
          </a:xfrm>
          <a:prstGeom prst="rect">
            <a:avLst/>
          </a:prstGeom>
        </p:spPr>
      </p:pic>
      <p:pic>
        <p:nvPicPr>
          <p:cNvPr id="29" name="Picture 28">
            <a:extLst>
              <a:ext uri="{FF2B5EF4-FFF2-40B4-BE49-F238E27FC236}">
                <a16:creationId xmlns:a16="http://schemas.microsoft.com/office/drawing/2014/main" id="{980F1540-9287-4437-98B7-1888F595D0CA}"/>
              </a:ext>
            </a:extLst>
          </p:cNvPr>
          <p:cNvPicPr>
            <a:picLocks noChangeAspect="1"/>
          </p:cNvPicPr>
          <p:nvPr/>
        </p:nvPicPr>
        <p:blipFill>
          <a:blip r:embed="rId7"/>
          <a:stretch>
            <a:fillRect/>
          </a:stretch>
        </p:blipFill>
        <p:spPr>
          <a:xfrm>
            <a:off x="43207759" y="2206878"/>
            <a:ext cx="5277086" cy="3440012"/>
          </a:xfrm>
          <a:prstGeom prst="rect">
            <a:avLst/>
          </a:prstGeom>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9916</TotalTime>
  <Words>792</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vt:i4>
      </vt:variant>
    </vt:vector>
  </HeadingPairs>
  <TitlesOfParts>
    <vt:vector size="11" baseType="lpstr">
      <vt:lpstr>ＭＳ Ｐゴシック</vt:lpstr>
      <vt:lpstr>AR DARLING</vt:lpstr>
      <vt:lpstr>Arial</vt:lpstr>
      <vt:lpstr>Arial Black</vt:lpstr>
      <vt:lpstr>Arial Narrow</vt:lpstr>
      <vt:lpstr>Calibri</vt:lpstr>
      <vt:lpstr>Times New Roman</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Stephanie Spaulding</cp:lastModifiedBy>
  <cp:revision>650</cp:revision>
  <cp:lastPrinted>2014-11-12T20:05:58Z</cp:lastPrinted>
  <dcterms:created xsi:type="dcterms:W3CDTF">2011-04-29T15:05:12Z</dcterms:created>
  <dcterms:modified xsi:type="dcterms:W3CDTF">2018-04-09T19:31:55Z</dcterms:modified>
  <cp:category>Powerpoint poster templates</cp:category>
</cp:coreProperties>
</file>