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sz="5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68"/>
              </a:spcBef>
              <a:spcAft>
                <a:spcPts val="0"/>
              </a:spcAft>
              <a:buClr>
                <a:srgbClr val="888888"/>
              </a:buClr>
              <a:buSzPts val="3840"/>
              <a:buFont typeface="Arial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672"/>
              </a:spcBef>
              <a:spcAft>
                <a:spcPts val="0"/>
              </a:spcAft>
              <a:buClr>
                <a:srgbClr val="888888"/>
              </a:buClr>
              <a:buSzPts val="3360"/>
              <a:buFont typeface="Arial"/>
              <a:buNone/>
              <a:defRPr sz="33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76"/>
              </a:spcBef>
              <a:spcAft>
                <a:spcPts val="0"/>
              </a:spcAft>
              <a:buClr>
                <a:srgbClr val="888888"/>
              </a:buClr>
              <a:buSzPts val="2880"/>
              <a:buFont typeface="Arial"/>
              <a:buNone/>
              <a:defRPr sz="28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09600" y="16459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sz="5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4221798" y="-731837"/>
            <a:ext cx="3748405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72440" algn="l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Char char="•"/>
              <a:defRPr sz="3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1960" algn="l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–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 rot="5400000">
            <a:off x="7772400" y="1295400"/>
            <a:ext cx="4876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sz="5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184400" y="-1346200"/>
            <a:ext cx="48768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72440" algn="l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Char char="•"/>
              <a:defRPr sz="3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1960" algn="l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–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16459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sz="5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2880360"/>
            <a:ext cx="10972800" cy="374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72440" algn="l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Char char="•"/>
              <a:defRPr sz="3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1960" algn="l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–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32"/>
              </a:spcBef>
              <a:spcAft>
                <a:spcPts val="0"/>
              </a:spcAft>
              <a:buClr>
                <a:srgbClr val="888888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09600" y="16459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sz="5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09600" y="1333500"/>
            <a:ext cx="53848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41960" algn="l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1480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–"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576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–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576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»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576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576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5759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5759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197600" y="1333500"/>
            <a:ext cx="53848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41960" algn="l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1480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–"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576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–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576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»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576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576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5759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5759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sz="5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sz="28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576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–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»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6193369" y="1535114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sz="28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576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–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»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600" y="16459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sz="5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72440" algn="l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Char char="•"/>
              <a:defRPr sz="3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1960" algn="l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–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09602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16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sz="3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16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29"/>
            <a:ext cx="12192000" cy="68577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609600" y="16459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sz="5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609600" y="2880360"/>
            <a:ext cx="10972800" cy="374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72440" algn="l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Char char="•"/>
              <a:defRPr sz="3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1960" algn="l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–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27524750" TargetMode="External"/><Relationship Id="rId3" Type="http://schemas.openxmlformats.org/officeDocument/2006/relationships/hyperlink" Target="https://www.bls.gov/eag/eag.wv.htm" TargetMode="External"/><Relationship Id="rId7" Type="http://schemas.openxmlformats.org/officeDocument/2006/relationships/hyperlink" Target="https://www.hudexchange.info/resources/documents/2017-AHAR-Part-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tionalhomeless.org/issues/economic-justice/" TargetMode="External"/><Relationship Id="rId5" Type="http://schemas.openxmlformats.org/officeDocument/2006/relationships/hyperlink" Target="https://www.homeless.org.uk/facts/understanding-homelessness/impact-of-homelessness" TargetMode="External"/><Relationship Id="rId4" Type="http://schemas.openxmlformats.org/officeDocument/2006/relationships/hyperlink" Target="https://www.bls.gov/eag.wv.htm" TargetMode="External"/><Relationship Id="rId9" Type="http://schemas.openxmlformats.org/officeDocument/2006/relationships/hyperlink" Target="https://dhhr.wv.gov/bhhf/Sections/programs/ProgramsPartnerships/AlcoholismandDrugAbuse/Documents/County%20EPI%20Profiles%202017/2016%20Cabell%20County%20Profile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less.org.uk/facts/understanding-homelessness/impact-of-homelessne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0" y="2250350"/>
            <a:ext cx="12192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</a:pPr>
            <a:r>
              <a:rPr lang="en-US" sz="9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HER Huntington</a:t>
            </a:r>
            <a:endParaRPr sz="90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Carper, A., Hess, A., Lobo, K., Rider, A., Sorrell, R., &amp; Williams, D.</a:t>
            </a:r>
            <a:endParaRPr sz="3200" i="0" u="none" strike="noStrike" cap="non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0" y="1372850"/>
            <a:ext cx="12192000" cy="11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Georgia"/>
                <a:ea typeface="Georgia"/>
                <a:cs typeface="Georgia"/>
                <a:sym typeface="Georgia"/>
              </a:rPr>
              <a:t>Women’s Brunch and Beauty</a:t>
            </a:r>
            <a:endParaRPr sz="45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375" y="2487050"/>
            <a:ext cx="3335363" cy="444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788" y="2487050"/>
            <a:ext cx="5929533" cy="44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09600" y="1403400"/>
            <a:ext cx="10972800" cy="10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Georgia"/>
                <a:ea typeface="Georgia"/>
                <a:cs typeface="Georgia"/>
                <a:sym typeface="Georgia"/>
              </a:rPr>
              <a:t>Women’s Brunch and Beauty</a:t>
            </a:r>
            <a:endParaRPr sz="45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745825"/>
            <a:ext cx="5352525" cy="40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0850" y="2745825"/>
            <a:ext cx="5250975" cy="39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09600" y="1403400"/>
            <a:ext cx="10972800" cy="10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Georgia"/>
                <a:ea typeface="Georgia"/>
                <a:cs typeface="Georgia"/>
                <a:sym typeface="Georgia"/>
              </a:rPr>
              <a:t>Women’s Brunch and Beauty</a:t>
            </a:r>
            <a:endParaRPr sz="45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25" y="2725600"/>
            <a:ext cx="5396224" cy="404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9575" y="2725601"/>
            <a:ext cx="5396224" cy="404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09600" y="1479445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Georgia"/>
                <a:ea typeface="Georgia"/>
                <a:cs typeface="Georgia"/>
                <a:sym typeface="Georgia"/>
              </a:rPr>
              <a:t>Future Involvement</a:t>
            </a:r>
            <a:endParaRPr sz="45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09600" y="2880360"/>
            <a:ext cx="10972800" cy="3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530075" y="2567600"/>
            <a:ext cx="11016000" cy="3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Gain trust and relationships with more individuals at Harmony House by attending other activities on location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Work alongside Dr. Marianna Linz’s Chat and Create on Tuesdays 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Help create a women’s support group led by Marshall University Psy.D. students and faculty, along with Psi Chi and Psychology Club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Monthly or quarterly group meetings may provide new resources, training, self-care techniques, and any other needs voiced by Harmony House clients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09600" y="993125"/>
            <a:ext cx="10972800" cy="7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Georgia"/>
                <a:ea typeface="Georgia"/>
                <a:cs typeface="Georgia"/>
                <a:sym typeface="Georgia"/>
              </a:rPr>
              <a:t>References</a:t>
            </a:r>
            <a:endParaRPr sz="45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0" y="1610500"/>
            <a:ext cx="12192000" cy="52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202020"/>
                </a:solidFill>
                <a:latin typeface="Georgia"/>
                <a:ea typeface="Georgia"/>
                <a:cs typeface="Georgia"/>
                <a:sym typeface="Georgia"/>
              </a:rPr>
              <a:t>Aratani, Y. (2009). Homeless Children and Youth, Causes and Consequences. New York, NY: National Center for Children in</a:t>
            </a:r>
            <a:br>
              <a:rPr lang="en-US" sz="1600" i="1">
                <a:solidFill>
                  <a:srgbClr val="20202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600" i="1">
                <a:solidFill>
                  <a:srgbClr val="202020"/>
                </a:solidFill>
                <a:latin typeface="Georgia"/>
                <a:ea typeface="Georgia"/>
                <a:cs typeface="Georgia"/>
                <a:sym typeface="Georgia"/>
              </a:rPr>
              <a:t>	Poverty.</a:t>
            </a:r>
            <a:endParaRPr sz="1600" i="1">
              <a:solidFill>
                <a:srgbClr val="20202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12700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202020"/>
                </a:solidFill>
                <a:latin typeface="Georgia"/>
                <a:ea typeface="Georgia"/>
                <a:cs typeface="Georgia"/>
                <a:sym typeface="Georgia"/>
              </a:rPr>
              <a:t>Baker, C., Cook, S., &amp; Norris, F. (2003). Domestic Violence and Housing Problems: A Contextual Analysis of Women’s Help-Seeking, </a:t>
            </a:r>
            <a:br>
              <a:rPr lang="en-US" sz="1600" i="1">
                <a:solidFill>
                  <a:srgbClr val="20202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600" i="1">
                <a:solidFill>
                  <a:srgbClr val="202020"/>
                </a:solidFill>
                <a:latin typeface="Georgia"/>
                <a:ea typeface="Georgia"/>
                <a:cs typeface="Georgia"/>
                <a:sym typeface="Georgia"/>
              </a:rPr>
              <a:t>	Received Informal Support, and Formal System Response. Violence Against Women 9(7), 754-783.</a:t>
            </a:r>
            <a:endParaRPr sz="1600" i="1">
              <a:solidFill>
                <a:srgbClr val="20202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>
                <a:latin typeface="Georgia"/>
                <a:ea typeface="Georgia"/>
                <a:cs typeface="Georgia"/>
                <a:sym typeface="Georgia"/>
              </a:rPr>
              <a:t>Bureau of Labor Statistics. (2018). West Virginia. </a:t>
            </a:r>
            <a:r>
              <a:rPr lang="en-US" sz="1600" i="1">
                <a:latin typeface="Georgia"/>
                <a:ea typeface="Georgia"/>
                <a:cs typeface="Georgia"/>
                <a:sym typeface="Georgia"/>
              </a:rPr>
              <a:t>Bureau of Labor Statistics. </a:t>
            </a:r>
            <a:r>
              <a:rPr lang="en-US" sz="1600">
                <a:latin typeface="Georgia"/>
                <a:ea typeface="Georgia"/>
                <a:cs typeface="Georgia"/>
                <a:sym typeface="Georgia"/>
              </a:rPr>
              <a:t>Retrieved Apr. 15, 2018, from</a:t>
            </a:r>
            <a:r>
              <a:rPr lang="en-US" sz="1600"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3"/>
              </a:rPr>
              <a:t> </a:t>
            </a:r>
            <a:r>
              <a:rPr lang="en-US" sz="1600" u="sng">
                <a:latin typeface="Georgia"/>
                <a:ea typeface="Georgia"/>
                <a:cs typeface="Georgia"/>
                <a:sym typeface="Georgia"/>
                <a:hlinkClick r:id="rId4"/>
              </a:rPr>
              <a:t>www.bls.gov</a:t>
            </a:r>
            <a:r>
              <a:rPr lang="en-US" sz="1600">
                <a:latin typeface="Georgia"/>
                <a:ea typeface="Georgia"/>
                <a:cs typeface="Georgia"/>
                <a:sym typeface="Georgia"/>
              </a:rPr>
              <a:t>   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latin typeface="Georgia"/>
                <a:ea typeface="Georgia"/>
                <a:cs typeface="Georgia"/>
                <a:sym typeface="Georgia"/>
              </a:rPr>
              <a:t>Impact of homelessness. (2011). </a:t>
            </a:r>
            <a:r>
              <a:rPr lang="en-US" sz="1600" i="1">
                <a:latin typeface="Georgia"/>
                <a:ea typeface="Georgia"/>
                <a:cs typeface="Georgia"/>
                <a:sym typeface="Georgia"/>
              </a:rPr>
              <a:t>Homelessness. </a:t>
            </a:r>
            <a:r>
              <a:rPr lang="en-US" sz="1600">
                <a:latin typeface="Georgia"/>
                <a:ea typeface="Georgia"/>
                <a:cs typeface="Georgia"/>
                <a:sym typeface="Georgia"/>
              </a:rPr>
              <a:t>Retrieved March 7, 2011 from </a:t>
            </a:r>
            <a:r>
              <a:rPr lang="en-US" sz="1600" u="sng">
                <a:latin typeface="Georgia"/>
                <a:ea typeface="Georgia"/>
                <a:cs typeface="Georgia"/>
                <a:sym typeface="Georgia"/>
                <a:hlinkClick r:id="rId5"/>
              </a:rPr>
              <a:t>www.homeless.org</a:t>
            </a:r>
            <a:r>
              <a:rPr lang="en-US" sz="16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latin typeface="Georgia"/>
                <a:ea typeface="Georgia"/>
                <a:cs typeface="Georgia"/>
                <a:sym typeface="Georgia"/>
              </a:rPr>
              <a:t>National Coalition for the Homeless. (2014). Employment and Income. </a:t>
            </a:r>
            <a:r>
              <a:rPr lang="en-US" sz="1600" i="1">
                <a:latin typeface="Georgia"/>
                <a:ea typeface="Georgia"/>
                <a:cs typeface="Georgia"/>
                <a:sym typeface="Georgia"/>
              </a:rPr>
              <a:t>National Homeless. </a:t>
            </a:r>
            <a:r>
              <a:rPr lang="en-US" sz="1600">
                <a:latin typeface="Georgia"/>
                <a:ea typeface="Georgia"/>
                <a:cs typeface="Georgia"/>
                <a:sym typeface="Georgia"/>
              </a:rPr>
              <a:t>Retrieved Feb. 21, 2018 from </a:t>
            </a:r>
            <a:r>
              <a:rPr lang="en-US" sz="1600" u="sng">
                <a:latin typeface="Georgia"/>
                <a:ea typeface="Georgia"/>
                <a:cs typeface="Georgia"/>
                <a:sym typeface="Georgia"/>
                <a:hlinkClick r:id="rId6"/>
              </a:rPr>
              <a:t>www.nationalhomeless.org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	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latin typeface="Georgia"/>
                <a:ea typeface="Georgia"/>
                <a:cs typeface="Georgia"/>
                <a:sym typeface="Georgia"/>
              </a:rPr>
              <a:t>National Network to End Domestic Violence (2017). 11th Annual Domestic Violence Counts Report: 24-Hour Census of Domestic Violence Shelters and Services. Washington, DC. 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0" marR="12700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U.S. Department of Housing and Development. (2017). The 2017 Annual Homeless Assessment Report (AHAR) to Congress. </a:t>
            </a:r>
            <a:r>
              <a:rPr lang="en-US" sz="1600" i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Housing</a:t>
            </a:r>
            <a:br>
              <a:rPr lang="en-US" sz="1600" i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600" i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	and Urban Development Exchange.</a:t>
            </a:r>
            <a:r>
              <a:rPr lang="en-US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Retrieved Feb. 27, 2018 from </a:t>
            </a:r>
            <a:r>
              <a:rPr lang="en-US" sz="1600" u="sng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  <a:hlinkClick r:id="rId7"/>
              </a:rPr>
              <a:t>www.hudexchange</a:t>
            </a:r>
            <a:r>
              <a:rPr lang="en-US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    </a:t>
            </a:r>
            <a:endParaRPr sz="1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rtl="0">
              <a:spcBef>
                <a:spcPts val="768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U.S. National Library of Medicine. (2016). The Dilemma in Family Homelessness. </a:t>
            </a:r>
            <a:r>
              <a:rPr lang="en-US" sz="1600" i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U.S.     National Library of Medicine. </a:t>
            </a:r>
            <a:r>
              <a:rPr lang="en-US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Retrieved on March 7, 2018 from </a:t>
            </a:r>
            <a:r>
              <a:rPr lang="en-US" sz="1600" u="sng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www.ncbi.gov</a:t>
            </a:r>
            <a:r>
              <a:rPr lang="en-US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WV Department of Health and Human Resources. (2016). Behavioral Health Epidemiological County Profile. </a:t>
            </a:r>
            <a:r>
              <a:rPr lang="en-US" sz="1600" i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Department of Health </a:t>
            </a:r>
            <a:br>
              <a:rPr lang="en-US" sz="1600" i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600" i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	and Human Resources. </a:t>
            </a:r>
            <a:r>
              <a:rPr lang="en-US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Retrieved Feb. 2018 from </a:t>
            </a:r>
            <a:r>
              <a:rPr lang="en-US" sz="1600" u="sng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  <a:hlinkClick r:id="rId9"/>
              </a:rPr>
              <a:t>www.dhhr.wv.gov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09600" y="1378025"/>
            <a:ext cx="10972800" cy="12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Georgia"/>
                <a:ea typeface="Georgia"/>
                <a:cs typeface="Georgia"/>
                <a:sym typeface="Georgia"/>
              </a:rPr>
              <a:t>Homelessness</a:t>
            </a:r>
            <a:endParaRPr sz="45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09600" y="2656635"/>
            <a:ext cx="10972800" cy="3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Rates of homelessness have decreased in recent years (US Dept. of Housing and Development, 2017).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But, there were still an estimated 205 sheltered, and an unknown number of unsheltered, individuals in Cabell County in 2015 (WV Dept. of Health and Human Resources, 2016).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Additionally, these numbers may be drastically underreported because only visible individuals are counted (US National Library of Medicine, 2016).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09600" y="1431095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Georgia"/>
                <a:ea typeface="Georgia"/>
                <a:cs typeface="Georgia"/>
                <a:sym typeface="Georgia"/>
              </a:rPr>
              <a:t>Effects of Homelessness</a:t>
            </a:r>
            <a:endParaRPr sz="45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09600" y="2574100"/>
            <a:ext cx="10972800" cy="4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768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Difficulty finding a job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768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768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Greater chance of having a mental disorder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768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768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Greater chance of having long term physical health issues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768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768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Greater chance of drug use and abuse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768"/>
              </a:spcBef>
              <a:spcAft>
                <a:spcPts val="0"/>
              </a:spcAft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Georgia"/>
                <a:ea typeface="Georgia"/>
                <a:cs typeface="Georgia"/>
                <a:sym typeface="Georgia"/>
              </a:rPr>
              <a:t>Impact of homelessness. (2011). </a:t>
            </a:r>
            <a:r>
              <a:rPr lang="en-US" sz="1400" i="1">
                <a:latin typeface="Georgia"/>
                <a:ea typeface="Georgia"/>
                <a:cs typeface="Georgia"/>
                <a:sym typeface="Georgia"/>
              </a:rPr>
              <a:t>Homelessness. </a:t>
            </a:r>
            <a:r>
              <a:rPr lang="en-US" sz="1400">
                <a:latin typeface="Georgia"/>
                <a:ea typeface="Georgia"/>
                <a:cs typeface="Georgia"/>
                <a:sym typeface="Georgia"/>
              </a:rPr>
              <a:t>Retrieved March 7, 2011 from </a:t>
            </a:r>
            <a:r>
              <a:rPr lang="en-US" sz="14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https://www.homeless.org.uk/facts/understanding-homelessness/impact-of-homelessness</a:t>
            </a:r>
            <a:r>
              <a:rPr lang="en-US" sz="14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09600" y="1424545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Georgia"/>
                <a:ea typeface="Georgia"/>
                <a:cs typeface="Georgia"/>
                <a:sym typeface="Georgia"/>
              </a:rPr>
              <a:t>Difficulty Finding a Job</a:t>
            </a:r>
            <a:endParaRPr sz="45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27800" y="2623675"/>
            <a:ext cx="11336400" cy="41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768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In order to combat homelessness, individuals need a reliable source of income, but in WV, the unemployment rate is 5.4% (Bureau of Labor Statistics, 2018).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768"/>
              </a:spcBef>
              <a:spcAft>
                <a:spcPts val="0"/>
              </a:spcAft>
              <a:buNone/>
            </a:pPr>
            <a:endParaRPr sz="6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768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As of March 23, 2018, WV ranks 48th in employment just before New Mexico and Alaska.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768"/>
              </a:spcBef>
              <a:spcAft>
                <a:spcPts val="0"/>
              </a:spcAft>
              <a:buNone/>
            </a:pPr>
            <a:endParaRPr sz="6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>
              <a:spcBef>
                <a:spcPts val="768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Barriers associated with employment and homelessness are low education level, limited work experience, and lack of access to transportation and technology (The National Coalition for the Homeless, 2014).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1569900"/>
            <a:ext cx="113694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Georgia"/>
                <a:ea typeface="Georgia"/>
                <a:cs typeface="Georgia"/>
                <a:sym typeface="Georgia"/>
              </a:rPr>
              <a:t>     Homelessness &amp; Domestic Violence</a:t>
            </a:r>
            <a:endParaRPr sz="45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609600" y="2875400"/>
            <a:ext cx="10594500" cy="39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576"/>
              </a:spcBef>
              <a:spcAft>
                <a:spcPts val="0"/>
              </a:spcAft>
              <a:buClr>
                <a:srgbClr val="202020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rgbClr val="20202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Among mothers with children experiencing homelessness, more than 80% had previously experienced domestic violence.</a:t>
            </a:r>
            <a:endParaRPr sz="2400">
              <a:solidFill>
                <a:srgbClr val="20202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576"/>
              </a:spcBef>
              <a:spcAft>
                <a:spcPts val="0"/>
              </a:spcAft>
              <a:buNone/>
            </a:pPr>
            <a:endParaRPr sz="2200">
              <a:solidFill>
                <a:srgbClr val="20202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576"/>
              </a:spcBef>
              <a:spcAft>
                <a:spcPts val="0"/>
              </a:spcAft>
              <a:buClr>
                <a:srgbClr val="202020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rgbClr val="20202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38% of all domestic violence victims become homeless at some point in their lives.</a:t>
            </a:r>
            <a:endParaRPr sz="2400">
              <a:solidFill>
                <a:srgbClr val="20202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576"/>
              </a:spcBef>
              <a:spcAft>
                <a:spcPts val="0"/>
              </a:spcAft>
              <a:buNone/>
            </a:pPr>
            <a:endParaRPr sz="2200">
              <a:solidFill>
                <a:srgbClr val="20202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576"/>
              </a:spcBef>
              <a:spcAft>
                <a:spcPts val="0"/>
              </a:spcAft>
              <a:buClr>
                <a:srgbClr val="202020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rgbClr val="20202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In just one day in 2016, over 41,000 </a:t>
            </a: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adults and children fled domestic violence.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576"/>
              </a:spcBef>
              <a:spcAft>
                <a:spcPts val="0"/>
              </a:spcAft>
              <a:buNone/>
            </a:pPr>
            <a:endParaRPr sz="2400">
              <a:solidFill>
                <a:srgbClr val="20202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576"/>
              </a:spcBef>
              <a:spcAft>
                <a:spcPts val="0"/>
              </a:spcAft>
              <a:buNone/>
            </a:pPr>
            <a:endParaRPr sz="2400">
              <a:solidFill>
                <a:srgbClr val="20202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09600" y="1255925"/>
            <a:ext cx="10972800" cy="10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Georgia"/>
                <a:ea typeface="Georgia"/>
                <a:cs typeface="Georgia"/>
                <a:sym typeface="Georgia"/>
              </a:rPr>
              <a:t>CONTACT</a:t>
            </a:r>
            <a:endParaRPr sz="45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09600" y="2495325"/>
            <a:ext cx="10972800" cy="3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768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We worked closely with CONTACT Rape Crisis Center to provide the women at Harmony House who have experienced rape and domestic violence with education and support.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768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768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CONTACT is a local organization that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○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Provides advocacy and support for victims of sexual assault and domestic violence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○"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Provides prevention education to the community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768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768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7550" y="5880550"/>
            <a:ext cx="354330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728275" y="1486975"/>
            <a:ext cx="6854100" cy="51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768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“Harmony House affirms the right of all people to adequate food, clothing, shelter and healthcare.”</a:t>
            </a:r>
            <a:endParaRPr sz="24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768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Resume &amp; Application Assistance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Job Placement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Counseling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Advocacy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Transportation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Donation Center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Apartment Living Quarters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t="-1850" b="1849"/>
          <a:stretch/>
        </p:blipFill>
        <p:spPr>
          <a:xfrm>
            <a:off x="13" y="2154800"/>
            <a:ext cx="4728275" cy="33900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8" name="Shape 118"/>
          <p:cNvSpPr txBox="1"/>
          <p:nvPr/>
        </p:nvSpPr>
        <p:spPr>
          <a:xfrm>
            <a:off x="0" y="5712000"/>
            <a:ext cx="4728300" cy="11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627 4th Avenue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Huntington, WV 25701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(304)523-2764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1700" y="2230850"/>
            <a:ext cx="3386050" cy="440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9450" y="2230850"/>
            <a:ext cx="3386050" cy="43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09600" y="1206350"/>
            <a:ext cx="10972800" cy="10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Georgia"/>
                <a:ea typeface="Georgia"/>
                <a:cs typeface="Georgia"/>
                <a:sym typeface="Georgia"/>
              </a:rPr>
              <a:t>Fliers For Our Event</a:t>
            </a:r>
            <a:endParaRPr sz="4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0" y="1418600"/>
            <a:ext cx="12192000" cy="11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Georgia"/>
                <a:ea typeface="Georgia"/>
                <a:cs typeface="Georgia"/>
                <a:sym typeface="Georgia"/>
              </a:rPr>
              <a:t>Women’s Brunch and Beauty</a:t>
            </a:r>
            <a:endParaRPr sz="45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body" idx="4"/>
          </p:nvPr>
        </p:nvSpPr>
        <p:spPr>
          <a:xfrm>
            <a:off x="5191575" y="1986900"/>
            <a:ext cx="6390600" cy="48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576"/>
              </a:spcBef>
              <a:spcAft>
                <a:spcPts val="0"/>
              </a:spcAft>
              <a:buNone/>
            </a:pPr>
            <a:endParaRPr sz="2400"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576"/>
              </a:spcBef>
              <a:spcAft>
                <a:spcPts val="0"/>
              </a:spcAft>
              <a:buNone/>
            </a:pPr>
            <a:endParaRPr sz="2400"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576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382850" y="2122700"/>
            <a:ext cx="11518800" cy="4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75" y="2926825"/>
            <a:ext cx="6258749" cy="3648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9850" y="2926825"/>
            <a:ext cx="4864029" cy="364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Widescreen</PresentationFormat>
  <Paragraphs>75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1_Office Theme</vt:lpstr>
      <vt:lpstr>HER Huntington</vt:lpstr>
      <vt:lpstr>Homelessness</vt:lpstr>
      <vt:lpstr>Effects of Homelessness</vt:lpstr>
      <vt:lpstr>Difficulty Finding a Job</vt:lpstr>
      <vt:lpstr>     Homelessness &amp; Domestic Violence</vt:lpstr>
      <vt:lpstr>CONTACT</vt:lpstr>
      <vt:lpstr>PowerPoint Presentation</vt:lpstr>
      <vt:lpstr>Fliers For Our Event</vt:lpstr>
      <vt:lpstr>Women’s Brunch and Beauty</vt:lpstr>
      <vt:lpstr>Women’s Brunch and Beauty</vt:lpstr>
      <vt:lpstr>Women’s Brunch and Beauty</vt:lpstr>
      <vt:lpstr>Women’s Brunch and Beauty</vt:lpstr>
      <vt:lpstr>Future Involvement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 Huntington</dc:title>
  <dc:creator>Goel, Dawn</dc:creator>
  <cp:lastModifiedBy>Howerton, Dawn</cp:lastModifiedBy>
  <cp:revision>1</cp:revision>
  <dcterms:modified xsi:type="dcterms:W3CDTF">2018-04-20T17:34:22Z</dcterms:modified>
</cp:coreProperties>
</file>