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2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8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37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0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0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4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8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6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5E870-12ED-4DF3-A588-9069B9270D6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989B6-09DB-4DBD-9789-355C95E76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4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Population Change in Appalachia Since 1910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Colton Snyder</a:t>
            </a:r>
          </a:p>
          <a:p>
            <a:r>
              <a:rPr lang="en-US" dirty="0" smtClean="0"/>
              <a:t>Marshall University </a:t>
            </a:r>
          </a:p>
          <a:p>
            <a:r>
              <a:rPr lang="en-US" dirty="0" smtClean="0"/>
              <a:t>Spring 2019</a:t>
            </a:r>
          </a:p>
        </p:txBody>
      </p:sp>
    </p:spTree>
    <p:extLst>
      <p:ext uri="{BB962C8B-B14F-4D97-AF65-F5344CB8AC3E}">
        <p14:creationId xmlns:p14="http://schemas.microsoft.com/office/powerpoint/2010/main" val="110205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Late 20</a:t>
            </a:r>
            <a:r>
              <a:rPr lang="en-US" b="1" baseline="30000" dirty="0" smtClean="0"/>
              <a:t>th</a:t>
            </a:r>
            <a:r>
              <a:rPr lang="en-US" b="1" dirty="0" smtClean="0"/>
              <a:t> Century/ Early 21</a:t>
            </a:r>
            <a:r>
              <a:rPr lang="en-US" b="1" baseline="30000" dirty="0" smtClean="0"/>
              <a:t>st</a:t>
            </a:r>
            <a:r>
              <a:rPr lang="en-US" b="1" dirty="0" smtClean="0"/>
              <a:t> Century </a:t>
            </a:r>
            <a:br>
              <a:rPr lang="en-US" b="1" dirty="0" smtClean="0"/>
            </a:br>
            <a:r>
              <a:rPr lang="en-US" sz="2000" b="1" dirty="0" smtClean="0"/>
              <a:t>(1980-2010)</a:t>
            </a:r>
            <a:endParaRPr lang="en-US" sz="2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16380" y="2550160"/>
            <a:ext cx="7399552" cy="294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4140" y="2499866"/>
            <a:ext cx="39522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Northern Appalachia – 2% population decrease 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Central Appalachia – 3% population increase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Southern Appalachia – 47% population increase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7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69043" y="501647"/>
            <a:ext cx="5222665" cy="25869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803" y="3637280"/>
            <a:ext cx="4956204" cy="27819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1690" y="3637280"/>
            <a:ext cx="5210018" cy="27819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8321" y="1010313"/>
            <a:ext cx="52051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Overview of each Appalachian regions’ population during the last century.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016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Summary of Results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/>
          <a:lstStyle/>
          <a:p>
            <a:r>
              <a:rPr lang="en-US" dirty="0" smtClean="0"/>
              <a:t>Population boom in the early 20</a:t>
            </a:r>
            <a:r>
              <a:rPr lang="en-US" baseline="30000" dirty="0" smtClean="0"/>
              <a:t>th</a:t>
            </a:r>
            <a:r>
              <a:rPr lang="en-US" dirty="0" smtClean="0"/>
              <a:t> century is corroborated by census data.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opulation loss in the mid-20</a:t>
            </a:r>
            <a:r>
              <a:rPr lang="en-US" baseline="30000" dirty="0" smtClean="0"/>
              <a:t>th</a:t>
            </a:r>
            <a:r>
              <a:rPr lang="en-US" dirty="0" smtClean="0"/>
              <a:t> century was most noticeable in central Appalachia.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Southern Appalachia did not lose population in the last century.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All three regions are currently gaining population.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9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mtClean="0"/>
              <a:t>Population growth rates varied – northern and central Appalachia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mtClean="0"/>
              <a:t>Least afftected – southern Appalachia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mtClean="0"/>
              <a:t>Most populated in 2010 – southern Appalachia 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mtClean="0"/>
              <a:t>Current population growth – urban areas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mtClean="0"/>
              <a:t>More information could be collected – race</a:t>
            </a:r>
            <a:r>
              <a:rPr lang="en-US" dirty="0" smtClean="0"/>
              <a:t>, income</a:t>
            </a:r>
            <a:r>
              <a:rPr lang="en-US" smtClean="0"/>
              <a:t>, education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2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5520" y="376237"/>
            <a:ext cx="2814320" cy="2011363"/>
          </a:xfrm>
        </p:spPr>
        <p:txBody>
          <a:bodyPr/>
          <a:lstStyle/>
          <a:p>
            <a:r>
              <a:rPr lang="en-US" b="1" dirty="0" smtClean="0"/>
              <a:t>References 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20640" y="376237"/>
            <a:ext cx="5943599" cy="643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3334"/>
            <a:ext cx="10515600" cy="1109134"/>
          </a:xfrm>
        </p:spPr>
        <p:txBody>
          <a:bodyPr/>
          <a:lstStyle/>
          <a:p>
            <a:r>
              <a:rPr lang="en-US" b="1" dirty="0" smtClean="0"/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468"/>
            <a:ext cx="10515600" cy="5172815"/>
          </a:xfrm>
        </p:spPr>
        <p:txBody>
          <a:bodyPr/>
          <a:lstStyle/>
          <a:p>
            <a:r>
              <a:rPr lang="en-US" sz="3200" dirty="0"/>
              <a:t>Appalachian population trends over the last century have </a:t>
            </a:r>
            <a:r>
              <a:rPr lang="en-US" sz="3200" dirty="0" smtClean="0"/>
              <a:t>fluctuated from one extreme to the other.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smtClean="0"/>
              <a:t>Appalachia’s </a:t>
            </a:r>
            <a:r>
              <a:rPr lang="en-US" sz="3200" dirty="0" smtClean="0"/>
              <a:t>population has varied much more than the national average. 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Each region of Appalachia has been impacted by population change differently.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9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1134533"/>
            <a:ext cx="10515600" cy="4699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Coal mining population boom in early 20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century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Decreased mining and </a:t>
            </a:r>
            <a:r>
              <a:rPr lang="en-US" sz="3200" smtClean="0"/>
              <a:t>manufacturing – slump </a:t>
            </a:r>
            <a:r>
              <a:rPr lang="en-US" sz="3200" dirty="0" smtClean="0"/>
              <a:t>in 1960’s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Millions of Appalachians travel “Hillbilly Highway”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1980’s economic improvement – past residents return home</a:t>
            </a:r>
          </a:p>
          <a:p>
            <a:pPr>
              <a:lnSpc>
                <a:spcPct val="150000"/>
              </a:lnSpc>
            </a:pPr>
            <a:r>
              <a:rPr lang="en-US" sz="3200" smtClean="0"/>
              <a:t>Increase of current population </a:t>
            </a:r>
            <a:endParaRPr lang="en-US" sz="32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3200" dirty="0" smtClean="0"/>
          </a:p>
          <a:p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41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 and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13926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caused such a major population increase in the early 20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century?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Why did Appalachians leave in droves during the mid-20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century?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Were certain areas in Appalachia more affected than others?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What do present day Appalachian population trends show?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898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is this important?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9401"/>
            <a:ext cx="10515600" cy="5139266"/>
          </a:xfrm>
        </p:spPr>
        <p:txBody>
          <a:bodyPr>
            <a:noAutofit/>
          </a:bodyPr>
          <a:lstStyle/>
          <a:p>
            <a:r>
              <a:rPr lang="en-US" sz="3200" dirty="0" smtClean="0"/>
              <a:t>By analyzing areas most affected by population change, inferences regarding that area’s economic health can be made.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Comparing Appalachian population change and other </a:t>
            </a:r>
            <a:r>
              <a:rPr lang="en-US" sz="3200" smtClean="0"/>
              <a:t>areas helps to </a:t>
            </a:r>
            <a:r>
              <a:rPr lang="en-US" sz="3200" dirty="0" smtClean="0"/>
              <a:t>understand the nature of modern </a:t>
            </a:r>
            <a:r>
              <a:rPr lang="en-US" sz="3200" smtClean="0"/>
              <a:t>human migration.</a:t>
            </a: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/>
              <a:t>P</a:t>
            </a:r>
            <a:r>
              <a:rPr lang="en-US" sz="3200" dirty="0" smtClean="0"/>
              <a:t>ast population data allows for future trend predictions.</a:t>
            </a:r>
          </a:p>
        </p:txBody>
      </p:sp>
    </p:spTree>
    <p:extLst>
      <p:ext uri="{BB962C8B-B14F-4D97-AF65-F5344CB8AC3E}">
        <p14:creationId xmlns:p14="http://schemas.microsoft.com/office/powerpoint/2010/main" val="323493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Population Data 1910 – 2010 taken from US Census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Counties not in Appalachia were deleted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Divided into three regions:  </a:t>
            </a:r>
            <a:r>
              <a:rPr lang="en-US" sz="3200" dirty="0"/>
              <a:t>northern, central, and </a:t>
            </a:r>
            <a:r>
              <a:rPr lang="en-US" sz="3200" dirty="0" smtClean="0"/>
              <a:t>southern 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C</a:t>
            </a:r>
            <a:r>
              <a:rPr lang="en-US" sz="3200" dirty="0" smtClean="0"/>
              <a:t>ensus was </a:t>
            </a:r>
            <a:r>
              <a:rPr lang="en-US" sz="3200" smtClean="0"/>
              <a:t>analyzed – totals </a:t>
            </a:r>
            <a:r>
              <a:rPr lang="en-US" sz="3200" dirty="0" smtClean="0"/>
              <a:t>tallied for review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632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Where is Appalachia?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960" y="1690688"/>
            <a:ext cx="5958840" cy="4657967"/>
          </a:xfrm>
        </p:spPr>
      </p:pic>
      <p:sp>
        <p:nvSpPr>
          <p:cNvPr id="5" name="TextBox 4"/>
          <p:cNvSpPr txBox="1"/>
          <p:nvPr/>
        </p:nvSpPr>
        <p:spPr>
          <a:xfrm>
            <a:off x="838200" y="2249956"/>
            <a:ext cx="4074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Appalachian Regional Commission definition of “Appalachia”</a:t>
            </a:r>
          </a:p>
          <a:p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ategorized into respective regions by color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81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Early 20</a:t>
            </a:r>
            <a:r>
              <a:rPr lang="en-US" b="1" baseline="30000" dirty="0" smtClean="0"/>
              <a:t>th</a:t>
            </a:r>
            <a:r>
              <a:rPr lang="en-US" b="1" dirty="0" smtClean="0"/>
              <a:t> Century</a:t>
            </a:r>
            <a:br>
              <a:rPr lang="en-US" b="1" dirty="0" smtClean="0"/>
            </a:br>
            <a:r>
              <a:rPr lang="en-US" sz="2000" b="1" dirty="0" smtClean="0"/>
              <a:t>(1910-1940)</a:t>
            </a:r>
            <a:endParaRPr lang="en-US" sz="2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79793" y="2279080"/>
            <a:ext cx="7193545" cy="3237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4160" y="2279080"/>
            <a:ext cx="45516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Mining and manufacturing in the northern and central regions</a:t>
            </a:r>
          </a:p>
          <a:p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“Golden Age” of Appalachia</a:t>
            </a:r>
          </a:p>
          <a:p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30% total growth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958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Mid-20</a:t>
            </a:r>
            <a:r>
              <a:rPr lang="en-US" b="1" baseline="30000" dirty="0" smtClean="0"/>
              <a:t>th</a:t>
            </a:r>
            <a:r>
              <a:rPr lang="en-US" b="1" dirty="0" smtClean="0"/>
              <a:t> Century </a:t>
            </a:r>
            <a:br>
              <a:rPr lang="en-US" b="1" dirty="0" smtClean="0"/>
            </a:br>
            <a:r>
              <a:rPr lang="en-US" sz="2000" b="1" dirty="0" smtClean="0"/>
              <a:t>(1950-1970)</a:t>
            </a:r>
            <a:endParaRPr lang="en-US" sz="2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84320" y="2418080"/>
            <a:ext cx="7777910" cy="314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6880" y="2039186"/>
            <a:ext cx="36474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</a:t>
            </a:r>
            <a:r>
              <a:rPr lang="en-US" sz="2400" dirty="0" smtClean="0"/>
              <a:t>ining and manufacturing decline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Central Appalachia – 24% population decrease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Northern Appalachia – 4% population increase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Southern Appalachia – 17% population increase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55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415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Population Change in Appalachia Since 1910</vt:lpstr>
      <vt:lpstr>Introduction </vt:lpstr>
      <vt:lpstr>PowerPoint Presentation</vt:lpstr>
      <vt:lpstr>Questions and Objectives</vt:lpstr>
      <vt:lpstr>Why is this important? </vt:lpstr>
      <vt:lpstr>Methods</vt:lpstr>
      <vt:lpstr>Where is Appalachia?</vt:lpstr>
      <vt:lpstr>Early 20th Century (1910-1940)</vt:lpstr>
      <vt:lpstr>Mid-20th Century  (1950-1970)</vt:lpstr>
      <vt:lpstr>Late 20th Century/ Early 21st Century  (1980-2010)</vt:lpstr>
      <vt:lpstr>PowerPoint Presentation</vt:lpstr>
      <vt:lpstr>Summary of Results </vt:lpstr>
      <vt:lpstr>Conclusion </vt:lpstr>
      <vt:lpstr>References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Change in Appalachia since 1910</dc:title>
  <dc:creator>Cole</dc:creator>
  <cp:lastModifiedBy>Beach, Gretchen</cp:lastModifiedBy>
  <cp:revision>39</cp:revision>
  <dcterms:created xsi:type="dcterms:W3CDTF">2019-04-05T19:04:46Z</dcterms:created>
  <dcterms:modified xsi:type="dcterms:W3CDTF">2019-05-09T14:01:32Z</dcterms:modified>
</cp:coreProperties>
</file>