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C1C0EF-1C67-44E5-ADC5-FEA394066E6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4E6DC9C-981D-4D9D-8D16-D57DDE92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919" y="1151068"/>
            <a:ext cx="8993392" cy="3173505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All Hands On Deck</a:t>
            </a:r>
            <a:r>
              <a:rPr lang="en-US" sz="5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5400" i="1" dirty="0" smtClean="0"/>
              <a:t/>
            </a:r>
            <a:br>
              <a:rPr lang="en-US" sz="5400" i="1" dirty="0" smtClean="0"/>
            </a:br>
            <a:r>
              <a:rPr lang="en-US" sz="5400" i="1" dirty="0" smtClean="0"/>
              <a:t/>
            </a:r>
            <a:br>
              <a:rPr lang="en-US" sz="5400" i="1" dirty="0" smtClean="0"/>
            </a:br>
            <a:r>
              <a:rPr lang="en-US" sz="5400" i="1" dirty="0" smtClean="0"/>
              <a:t>Making </a:t>
            </a:r>
            <a:r>
              <a:rPr lang="en-US" sz="5400" i="1" dirty="0"/>
              <a:t>Information Literacy Outreach a Priority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Sabrina Thomas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MS, MIRLS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0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Opening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sz="2800" dirty="0" smtClean="0"/>
              <a:t>. What role does the library have in the Information Age?</a:t>
            </a:r>
          </a:p>
          <a:p>
            <a:endParaRPr lang="en-US" sz="2800" dirty="0" smtClean="0"/>
          </a:p>
          <a:p>
            <a:r>
              <a:rPr lang="en-US" sz="2800" dirty="0" smtClean="0"/>
              <a:t>2. Do librarians have a civic responsibility in the (dis)Information Age?</a:t>
            </a:r>
          </a:p>
          <a:p>
            <a:endParaRPr lang="en-US" sz="2800" dirty="0" smtClean="0"/>
          </a:p>
          <a:p>
            <a:r>
              <a:rPr lang="en-US" sz="2800" dirty="0" smtClean="0"/>
              <a:t>Has your library shifted how and to whom it teaches Information Literacy?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63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51951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Evolution of ‘Bibliographic Instruction’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 2.0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Mobile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Image result for college computer  classroo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b="740"/>
          <a:stretch>
            <a:fillRect/>
          </a:stretch>
        </p:blipFill>
        <p:spPr bwMode="auto">
          <a:xfrm>
            <a:off x="3656704" y="3743662"/>
            <a:ext cx="4194865" cy="275563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bliographic i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26" y="451821"/>
            <a:ext cx="4762500" cy="316230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8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Growing Complications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Growing Concerns</a:t>
            </a:r>
            <a:endParaRPr lang="en-US" dirty="0"/>
          </a:p>
        </p:txBody>
      </p:sp>
      <p:pic>
        <p:nvPicPr>
          <p:cNvPr id="2050" name="Picture 2" descr="Image result for complicat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43" y="2282397"/>
            <a:ext cx="3280337" cy="22840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mplicat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286969"/>
            <a:ext cx="3475038" cy="22840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9952" y="887506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Political Polarization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50624" y="5432612"/>
            <a:ext cx="299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Infrastructure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7150" y="48193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50624" y="1123837"/>
            <a:ext cx="221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Confirmation Bias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14247" y="1586753"/>
            <a:ext cx="180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Echo Chambers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14247" y="510944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Consumption of Media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6692" y="6054829"/>
            <a:ext cx="772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Fake News and Viral </a:t>
            </a:r>
            <a:r>
              <a:rPr lang="en-US" sz="3600" b="1" dirty="0">
                <a:solidFill>
                  <a:srgbClr val="FFFF00"/>
                </a:solidFill>
              </a:rPr>
              <a:t>M</a:t>
            </a:r>
            <a:r>
              <a:rPr lang="en-US" sz="3600" b="1" dirty="0" smtClean="0">
                <a:solidFill>
                  <a:srgbClr val="FFFF00"/>
                </a:solidFill>
              </a:rPr>
              <a:t>isinformation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2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needs information literate people now more than ever!</a:t>
            </a:r>
            <a:endParaRPr lang="en-US" dirty="0"/>
          </a:p>
        </p:txBody>
      </p:sp>
      <p:pic>
        <p:nvPicPr>
          <p:cNvPr id="3074" name="Picture 2" descr="Image result for super 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4" y="-243523"/>
            <a:ext cx="4994648" cy="3858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0635" y="3424428"/>
            <a:ext cx="6763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the Trainer!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Partner with faculty who train Adjuncts and Teaching Graduate Assistants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existing classes and tweak assignments, lesson plans and rubrics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Get out of your box and Comfort Zone! Cabell County 2017 Teacher Institute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Clubs, Social Organizations, and Churches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5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per 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51" y="873031"/>
            <a:ext cx="9144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388" y="1264023"/>
            <a:ext cx="1922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But Wait!!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471" y="3321423"/>
            <a:ext cx="20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 don’t have enough time.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551" y="4370011"/>
            <a:ext cx="343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outside of the mission of the University and or library.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9976" y="4545106"/>
            <a:ext cx="220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Will I still be needed?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7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009" y="809827"/>
            <a:ext cx="7315200" cy="1650492"/>
          </a:xfrm>
        </p:spPr>
        <p:txBody>
          <a:bodyPr/>
          <a:lstStyle/>
          <a:p>
            <a:r>
              <a:rPr lang="en-US" dirty="0" smtClean="0"/>
              <a:t>Dig into your liaison partnerships!</a:t>
            </a:r>
          </a:p>
          <a:p>
            <a:pPr lvl="1"/>
            <a:r>
              <a:rPr lang="en-US" dirty="0" smtClean="0"/>
              <a:t>Ask questions on how information literacy is taught within a discipline.</a:t>
            </a:r>
          </a:p>
          <a:p>
            <a:pPr lvl="1"/>
            <a:r>
              <a:rPr lang="en-US" dirty="0" smtClean="0"/>
              <a:t>Ask your faculty friends if they are concerned about fake news and/or viral misinformation.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69268" y="2514600"/>
            <a:ext cx="7315200" cy="165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Get out of your comfort zone!</a:t>
            </a:r>
          </a:p>
          <a:p>
            <a:pPr lvl="1"/>
            <a:r>
              <a:rPr lang="en-US" dirty="0" smtClean="0"/>
              <a:t>Volunteer to share your expertise in social clubs and churches.</a:t>
            </a:r>
          </a:p>
          <a:p>
            <a:pPr lvl="1"/>
            <a:r>
              <a:rPr lang="en-US" dirty="0" smtClean="0"/>
              <a:t>When asked, say YES!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9268" y="3904130"/>
            <a:ext cx="7315200" cy="165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Academic and Public Librarians UNITE!</a:t>
            </a:r>
          </a:p>
          <a:p>
            <a:pPr lvl="1"/>
            <a:r>
              <a:rPr lang="en-US" dirty="0" smtClean="0"/>
              <a:t>Ask who teaches and offer to help.</a:t>
            </a:r>
          </a:p>
          <a:p>
            <a:pPr lvl="1"/>
            <a:r>
              <a:rPr lang="en-US" dirty="0" smtClean="0"/>
              <a:t>When asked, say YES!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1995" y="5293660"/>
            <a:ext cx="7315200" cy="165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Enlist the help of your students!</a:t>
            </a:r>
          </a:p>
          <a:p>
            <a:pPr lvl="1"/>
            <a:r>
              <a:rPr lang="en-US" dirty="0" smtClean="0"/>
              <a:t>Train students (not just Graduate Assistants) to educate their peers.</a:t>
            </a:r>
          </a:p>
          <a:p>
            <a:pPr lvl="1"/>
            <a:r>
              <a:rPr lang="en-US" dirty="0" smtClean="0"/>
              <a:t>Encourage Digital Citizenship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638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05" y="1285220"/>
            <a:ext cx="58578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6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211</TotalTime>
  <Words>271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Corbel</vt:lpstr>
      <vt:lpstr>Wingdings</vt:lpstr>
      <vt:lpstr>Wingdings 2</vt:lpstr>
      <vt:lpstr>Frame</vt:lpstr>
      <vt:lpstr>All Hands On Deck:   Making Information Literacy Outreach a Priority</vt:lpstr>
      <vt:lpstr>Opening Questions</vt:lpstr>
      <vt:lpstr>Evolution of ‘Bibliographic Instruction’</vt:lpstr>
      <vt:lpstr>Growing Complications   &amp;  Growing Concerns</vt:lpstr>
      <vt:lpstr>The world needs information literate people now more than ever!</vt:lpstr>
      <vt:lpstr>PowerPoint Presentation</vt:lpstr>
      <vt:lpstr>Where to begin: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Hands On Deck:   Making Information Literacy Outreach a Priority</dc:title>
  <dc:creator>Thomas, Sabrina</dc:creator>
  <cp:lastModifiedBy>Thomas, Sabrina</cp:lastModifiedBy>
  <cp:revision>12</cp:revision>
  <cp:lastPrinted>2017-11-07T15:48:14Z</cp:lastPrinted>
  <dcterms:created xsi:type="dcterms:W3CDTF">2017-11-06T16:34:26Z</dcterms:created>
  <dcterms:modified xsi:type="dcterms:W3CDTF">2017-11-07T16:26:20Z</dcterms:modified>
</cp:coreProperties>
</file>