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B5AF-B779-4AF6-B59E-B2EEC0AAF879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79CB-32C0-4F53-87ED-4E321FDB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0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B5AF-B779-4AF6-B59E-B2EEC0AAF879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79CB-32C0-4F53-87ED-4E321FDB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66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B5AF-B779-4AF6-B59E-B2EEC0AAF879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79CB-32C0-4F53-87ED-4E321FDB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B5AF-B779-4AF6-B59E-B2EEC0AAF879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79CB-32C0-4F53-87ED-4E321FDB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0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B5AF-B779-4AF6-B59E-B2EEC0AAF879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79CB-32C0-4F53-87ED-4E321FDB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49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B5AF-B779-4AF6-B59E-B2EEC0AAF879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79CB-32C0-4F53-87ED-4E321FDB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1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B5AF-B779-4AF6-B59E-B2EEC0AAF879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79CB-32C0-4F53-87ED-4E321FDB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2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B5AF-B779-4AF6-B59E-B2EEC0AAF879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79CB-32C0-4F53-87ED-4E321FDB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9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B5AF-B779-4AF6-B59E-B2EEC0AAF879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79CB-32C0-4F53-87ED-4E321FDB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5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B5AF-B779-4AF6-B59E-B2EEC0AAF879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79CB-32C0-4F53-87ED-4E321FDB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2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B5AF-B779-4AF6-B59E-B2EEC0AAF879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79CB-32C0-4F53-87ED-4E321FDB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8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4B5AF-B779-4AF6-B59E-B2EEC0AAF879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479CB-32C0-4F53-87ED-4E321FDB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6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44488145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914399"/>
          </a:xfrm>
        </p:spPr>
        <p:txBody>
          <a:bodyPr/>
          <a:lstStyle/>
          <a:p>
            <a:r>
              <a:rPr lang="en-US" dirty="0" smtClean="0"/>
              <a:t>Yarn Bombing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648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How To Turn Your Library Into A Piece Of Art!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27" y="1371600"/>
            <a:ext cx="6673273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9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Yarn Bombing?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5791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82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Yarn Bombing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269665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Yarn Bomb?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71600"/>
            <a:ext cx="3200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5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I Yarn Bomb My Library?</a:t>
            </a:r>
            <a:endParaRPr lang="en-US" dirty="0"/>
          </a:p>
        </p:txBody>
      </p:sp>
      <p:pic>
        <p:nvPicPr>
          <p:cNvPr id="4" name="Picture 3" descr="http://1.bp.blogspot.com/-qsR46H4aOsY/UgAcnm8d9lI/AAAAAAAACQk/5J_gmEFiTWs/s1600/Yarn+Bomb+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4" y="1626880"/>
            <a:ext cx="3620926" cy="29146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 rot="10800000" flipV="1">
            <a:off x="2362199" y="4809477"/>
            <a:ext cx="4648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http://vimeo.com/44488145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26881"/>
            <a:ext cx="38862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For Everyone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7848600" cy="441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4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Lessons Learned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65" y="1598776"/>
            <a:ext cx="1219200" cy="1658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97352"/>
            <a:ext cx="5624572" cy="4651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65" y="3505200"/>
            <a:ext cx="17272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29013"/>
            <a:ext cx="1485900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65" y="329014"/>
            <a:ext cx="1563878" cy="10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0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42</Words>
  <Application>Microsoft Office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Yarn Bombing </vt:lpstr>
      <vt:lpstr>What is Yarn Bombing?</vt:lpstr>
      <vt:lpstr>History of Yarn Bombing</vt:lpstr>
      <vt:lpstr>Why Yarn Bomb?</vt:lpstr>
      <vt:lpstr>How Can I Yarn Bomb My Library?</vt:lpstr>
      <vt:lpstr>Art For Everyone</vt:lpstr>
      <vt:lpstr>Lessons Learned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Yarn Bombing</dc:title>
  <dc:creator>Kenna</dc:creator>
  <cp:lastModifiedBy>Kenna</cp:lastModifiedBy>
  <cp:revision>11</cp:revision>
  <dcterms:created xsi:type="dcterms:W3CDTF">2014-03-24T17:38:17Z</dcterms:created>
  <dcterms:modified xsi:type="dcterms:W3CDTF">2014-03-24T20:27:11Z</dcterms:modified>
</cp:coreProperties>
</file>