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59" r:id="rId3"/>
    <p:sldId id="261" r:id="rId4"/>
    <p:sldId id="262" r:id="rId5"/>
    <p:sldId id="269" r:id="rId6"/>
    <p:sldId id="270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mian Katz" userId="516f7dda-f77a-44ea-855e-f2a6c92ef2e8" providerId="ADAL" clId="{EB8EF908-C9E9-44E4-AB69-D91A8483BA66}"/>
    <pc:docChg chg="undo redo custSel addSld delSld modSld">
      <pc:chgData name="Demian Katz" userId="516f7dda-f77a-44ea-855e-f2a6c92ef2e8" providerId="ADAL" clId="{EB8EF908-C9E9-44E4-AB69-D91A8483BA66}" dt="2017-09-29T17:57:57.313" v="1312" actId="20577"/>
      <pc:docMkLst>
        <pc:docMk/>
      </pc:docMkLst>
      <pc:sldChg chg="del">
        <pc:chgData name="Demian Katz" userId="516f7dda-f77a-44ea-855e-f2a6c92ef2e8" providerId="ADAL" clId="{EB8EF908-C9E9-44E4-AB69-D91A8483BA66}" dt="2017-09-29T17:28:44.412" v="5" actId="2696"/>
        <pc:sldMkLst>
          <pc:docMk/>
          <pc:sldMk cId="0" sldId="256"/>
        </pc:sldMkLst>
      </pc:sldChg>
      <pc:sldChg chg="del">
        <pc:chgData name="Demian Katz" userId="516f7dda-f77a-44ea-855e-f2a6c92ef2e8" providerId="ADAL" clId="{EB8EF908-C9E9-44E4-AB69-D91A8483BA66}" dt="2017-09-29T17:27:59.920" v="1" actId="2696"/>
        <pc:sldMkLst>
          <pc:docMk/>
          <pc:sldMk cId="0" sldId="257"/>
        </pc:sldMkLst>
      </pc:sldChg>
      <pc:sldChg chg="del">
        <pc:chgData name="Demian Katz" userId="516f7dda-f77a-44ea-855e-f2a6c92ef2e8" providerId="ADAL" clId="{EB8EF908-C9E9-44E4-AB69-D91A8483BA66}" dt="2017-09-29T17:27:52.503" v="0" actId="2696"/>
        <pc:sldMkLst>
          <pc:docMk/>
          <pc:sldMk cId="0" sldId="258"/>
        </pc:sldMkLst>
      </pc:sldChg>
      <pc:sldChg chg="modNotesTx">
        <pc:chgData name="Demian Katz" userId="516f7dda-f77a-44ea-855e-f2a6c92ef2e8" providerId="ADAL" clId="{EB8EF908-C9E9-44E4-AB69-D91A8483BA66}" dt="2017-09-29T17:33:18.964" v="145" actId="20577"/>
        <pc:sldMkLst>
          <pc:docMk/>
          <pc:sldMk cId="0" sldId="259"/>
        </pc:sldMkLst>
      </pc:sldChg>
      <pc:sldChg chg="del">
        <pc:chgData name="Demian Katz" userId="516f7dda-f77a-44ea-855e-f2a6c92ef2e8" providerId="ADAL" clId="{EB8EF908-C9E9-44E4-AB69-D91A8483BA66}" dt="2017-09-29T17:29:44.337" v="10" actId="2696"/>
        <pc:sldMkLst>
          <pc:docMk/>
          <pc:sldMk cId="0" sldId="260"/>
        </pc:sldMkLst>
      </pc:sldChg>
      <pc:sldChg chg="modNotesTx">
        <pc:chgData name="Demian Katz" userId="516f7dda-f77a-44ea-855e-f2a6c92ef2e8" providerId="ADAL" clId="{EB8EF908-C9E9-44E4-AB69-D91A8483BA66}" dt="2017-09-29T17:33:35.860" v="263" actId="20577"/>
        <pc:sldMkLst>
          <pc:docMk/>
          <pc:sldMk cId="0" sldId="261"/>
        </pc:sldMkLst>
      </pc:sldChg>
      <pc:sldChg chg="addSp delSp modSp add del modNotesTx">
        <pc:chgData name="Demian Katz" userId="516f7dda-f77a-44ea-855e-f2a6c92ef2e8" providerId="ADAL" clId="{EB8EF908-C9E9-44E4-AB69-D91A8483BA66}" dt="2017-09-29T17:36:10.082" v="529" actId="1076"/>
        <pc:sldMkLst>
          <pc:docMk/>
          <pc:sldMk cId="0" sldId="262"/>
        </pc:sldMkLst>
        <pc:picChg chg="add mod">
          <ac:chgData name="Demian Katz" userId="516f7dda-f77a-44ea-855e-f2a6c92ef2e8" providerId="ADAL" clId="{EB8EF908-C9E9-44E4-AB69-D91A8483BA66}" dt="2017-09-29T17:36:10.082" v="529" actId="1076"/>
          <ac:picMkLst>
            <pc:docMk/>
            <pc:sldMk cId="0" sldId="262"/>
            <ac:picMk id="4" creationId="{97FE7602-A8B4-443F-8151-AD8E9100E560}"/>
          </ac:picMkLst>
        </pc:picChg>
        <pc:picChg chg="del">
          <ac:chgData name="Demian Katz" userId="516f7dda-f77a-44ea-855e-f2a6c92ef2e8" providerId="ADAL" clId="{EB8EF908-C9E9-44E4-AB69-D91A8483BA66}" dt="2017-09-29T17:35:08.812" v="447" actId="478"/>
          <ac:picMkLst>
            <pc:docMk/>
            <pc:sldMk cId="0" sldId="262"/>
            <ac:picMk id="4101" creationId="{00000000-0000-0000-0000-000000000000}"/>
          </ac:picMkLst>
        </pc:picChg>
      </pc:sldChg>
      <pc:sldChg chg="add del modNotesTx">
        <pc:chgData name="Demian Katz" userId="516f7dda-f77a-44ea-855e-f2a6c92ef2e8" providerId="ADAL" clId="{EB8EF908-C9E9-44E4-AB69-D91A8483BA66}" dt="2017-09-29T17:34:12.586" v="445" actId="2696"/>
        <pc:sldMkLst>
          <pc:docMk/>
          <pc:sldMk cId="0" sldId="263"/>
        </pc:sldMkLst>
      </pc:sldChg>
      <pc:sldChg chg="del">
        <pc:chgData name="Demian Katz" userId="516f7dda-f77a-44ea-855e-f2a6c92ef2e8" providerId="ADAL" clId="{EB8EF908-C9E9-44E4-AB69-D91A8483BA66}" dt="2017-09-29T17:29:11.954" v="6" actId="2696"/>
        <pc:sldMkLst>
          <pc:docMk/>
          <pc:sldMk cId="0" sldId="264"/>
        </pc:sldMkLst>
      </pc:sldChg>
      <pc:sldChg chg="del">
        <pc:chgData name="Demian Katz" userId="516f7dda-f77a-44ea-855e-f2a6c92ef2e8" providerId="ADAL" clId="{EB8EF908-C9E9-44E4-AB69-D91A8483BA66}" dt="2017-09-29T17:29:13.762" v="7" actId="2696"/>
        <pc:sldMkLst>
          <pc:docMk/>
          <pc:sldMk cId="0" sldId="265"/>
        </pc:sldMkLst>
      </pc:sldChg>
      <pc:sldChg chg="del">
        <pc:chgData name="Demian Katz" userId="516f7dda-f77a-44ea-855e-f2a6c92ef2e8" providerId="ADAL" clId="{EB8EF908-C9E9-44E4-AB69-D91A8483BA66}" dt="2017-09-29T17:29:18.337" v="9" actId="2696"/>
        <pc:sldMkLst>
          <pc:docMk/>
          <pc:sldMk cId="0" sldId="266"/>
        </pc:sldMkLst>
      </pc:sldChg>
      <pc:sldChg chg="del">
        <pc:chgData name="Demian Katz" userId="516f7dda-f77a-44ea-855e-f2a6c92ef2e8" providerId="ADAL" clId="{EB8EF908-C9E9-44E4-AB69-D91A8483BA66}" dt="2017-09-29T17:29:15.169" v="8" actId="2696"/>
        <pc:sldMkLst>
          <pc:docMk/>
          <pc:sldMk cId="0" sldId="267"/>
        </pc:sldMkLst>
      </pc:sldChg>
      <pc:sldChg chg="modSp add modNotesTx">
        <pc:chgData name="Demian Katz" userId="516f7dda-f77a-44ea-855e-f2a6c92ef2e8" providerId="ADAL" clId="{EB8EF908-C9E9-44E4-AB69-D91A8483BA66}" dt="2017-09-29T17:33:11.840" v="88" actId="5793"/>
        <pc:sldMkLst>
          <pc:docMk/>
          <pc:sldMk cId="1101827607" sldId="268"/>
        </pc:sldMkLst>
        <pc:spChg chg="mod">
          <ac:chgData name="Demian Katz" userId="516f7dda-f77a-44ea-855e-f2a6c92ef2e8" providerId="ADAL" clId="{EB8EF908-C9E9-44E4-AB69-D91A8483BA66}" dt="2017-09-29T17:28:38.315" v="4" actId="122"/>
          <ac:spMkLst>
            <pc:docMk/>
            <pc:sldMk cId="1101827607" sldId="268"/>
            <ac:spMk id="7171" creationId="{00000000-0000-0000-0000-000000000000}"/>
          </ac:spMkLst>
        </pc:spChg>
      </pc:sldChg>
      <pc:sldChg chg="modSp add modNotesTx">
        <pc:chgData name="Demian Katz" userId="516f7dda-f77a-44ea-855e-f2a6c92ef2e8" providerId="ADAL" clId="{EB8EF908-C9E9-44E4-AB69-D91A8483BA66}" dt="2017-09-29T17:39:47.117" v="737" actId="20577"/>
        <pc:sldMkLst>
          <pc:docMk/>
          <pc:sldMk cId="1652622689" sldId="269"/>
        </pc:sldMkLst>
        <pc:spChg chg="mod">
          <ac:chgData name="Demian Katz" userId="516f7dda-f77a-44ea-855e-f2a6c92ef2e8" providerId="ADAL" clId="{EB8EF908-C9E9-44E4-AB69-D91A8483BA66}" dt="2017-09-29T17:36:48.572" v="562" actId="20577"/>
          <ac:spMkLst>
            <pc:docMk/>
            <pc:sldMk cId="1652622689" sldId="269"/>
            <ac:spMk id="2" creationId="{23DB44D6-2B5A-4275-A35A-BE9313000931}"/>
          </ac:spMkLst>
        </pc:spChg>
        <pc:spChg chg="mod">
          <ac:chgData name="Demian Katz" userId="516f7dda-f77a-44ea-855e-f2a6c92ef2e8" providerId="ADAL" clId="{EB8EF908-C9E9-44E4-AB69-D91A8483BA66}" dt="2017-09-29T17:38:55.926" v="665" actId="20577"/>
          <ac:spMkLst>
            <pc:docMk/>
            <pc:sldMk cId="1652622689" sldId="269"/>
            <ac:spMk id="3" creationId="{45606B7E-637F-45F4-97BB-AE14874F9355}"/>
          </ac:spMkLst>
        </pc:spChg>
      </pc:sldChg>
      <pc:sldChg chg="addSp delSp modSp add modNotesTx">
        <pc:chgData name="Demian Katz" userId="516f7dda-f77a-44ea-855e-f2a6c92ef2e8" providerId="ADAL" clId="{EB8EF908-C9E9-44E4-AB69-D91A8483BA66}" dt="2017-09-29T17:41:34.255" v="806" actId="20577"/>
        <pc:sldMkLst>
          <pc:docMk/>
          <pc:sldMk cId="3900182393" sldId="270"/>
        </pc:sldMkLst>
        <pc:spChg chg="mod">
          <ac:chgData name="Demian Katz" userId="516f7dda-f77a-44ea-855e-f2a6c92ef2e8" providerId="ADAL" clId="{EB8EF908-C9E9-44E4-AB69-D91A8483BA66}" dt="2017-09-29T17:40:10.636" v="759" actId="20577"/>
          <ac:spMkLst>
            <pc:docMk/>
            <pc:sldMk cId="3900182393" sldId="270"/>
            <ac:spMk id="2" creationId="{7FDCF340-D284-4DD2-B4A4-1A7319E4A042}"/>
          </ac:spMkLst>
        </pc:spChg>
        <pc:spChg chg="del">
          <ac:chgData name="Demian Katz" userId="516f7dda-f77a-44ea-855e-f2a6c92ef2e8" providerId="ADAL" clId="{EB8EF908-C9E9-44E4-AB69-D91A8483BA66}" dt="2017-09-29T17:41:14.950" v="760"/>
          <ac:spMkLst>
            <pc:docMk/>
            <pc:sldMk cId="3900182393" sldId="270"/>
            <ac:spMk id="3" creationId="{AFEF7D14-FFB4-442A-BEE4-2636B86A2D97}"/>
          </ac:spMkLst>
        </pc:spChg>
        <pc:picChg chg="add mod">
          <ac:chgData name="Demian Katz" userId="516f7dda-f77a-44ea-855e-f2a6c92ef2e8" providerId="ADAL" clId="{EB8EF908-C9E9-44E4-AB69-D91A8483BA66}" dt="2017-09-29T17:41:14.950" v="760"/>
          <ac:picMkLst>
            <pc:docMk/>
            <pc:sldMk cId="3900182393" sldId="270"/>
            <ac:picMk id="4" creationId="{67224AE3-F0CF-486E-89BE-BEC4F30456E9}"/>
          </ac:picMkLst>
        </pc:picChg>
      </pc:sldChg>
      <pc:sldChg chg="modSp add modNotesTx">
        <pc:chgData name="Demian Katz" userId="516f7dda-f77a-44ea-855e-f2a6c92ef2e8" providerId="ADAL" clId="{EB8EF908-C9E9-44E4-AB69-D91A8483BA66}" dt="2017-09-29T17:46:26.835" v="1028" actId="20577"/>
        <pc:sldMkLst>
          <pc:docMk/>
          <pc:sldMk cId="2560919019" sldId="271"/>
        </pc:sldMkLst>
        <pc:spChg chg="mod">
          <ac:chgData name="Demian Katz" userId="516f7dda-f77a-44ea-855e-f2a6c92ef2e8" providerId="ADAL" clId="{EB8EF908-C9E9-44E4-AB69-D91A8483BA66}" dt="2017-09-29T17:42:01.165" v="832" actId="20577"/>
          <ac:spMkLst>
            <pc:docMk/>
            <pc:sldMk cId="2560919019" sldId="271"/>
            <ac:spMk id="2" creationId="{AC6D76D1-6CFD-4968-A0E6-F58E078CFB18}"/>
          </ac:spMkLst>
        </pc:spChg>
        <pc:spChg chg="mod">
          <ac:chgData name="Demian Katz" userId="516f7dda-f77a-44ea-855e-f2a6c92ef2e8" providerId="ADAL" clId="{EB8EF908-C9E9-44E4-AB69-D91A8483BA66}" dt="2017-09-29T17:46:26.835" v="1028" actId="20577"/>
          <ac:spMkLst>
            <pc:docMk/>
            <pc:sldMk cId="2560919019" sldId="271"/>
            <ac:spMk id="3" creationId="{862F26DC-4921-44B4-A9E7-E02AB3EA4CAD}"/>
          </ac:spMkLst>
        </pc:spChg>
      </pc:sldChg>
      <pc:sldChg chg="addSp delSp modSp add modNotesTx">
        <pc:chgData name="Demian Katz" userId="516f7dda-f77a-44ea-855e-f2a6c92ef2e8" providerId="ADAL" clId="{EB8EF908-C9E9-44E4-AB69-D91A8483BA66}" dt="2017-09-29T17:54:45.815" v="1175" actId="1076"/>
        <pc:sldMkLst>
          <pc:docMk/>
          <pc:sldMk cId="1940671045" sldId="272"/>
        </pc:sldMkLst>
        <pc:spChg chg="mod">
          <ac:chgData name="Demian Katz" userId="516f7dda-f77a-44ea-855e-f2a6c92ef2e8" providerId="ADAL" clId="{EB8EF908-C9E9-44E4-AB69-D91A8483BA66}" dt="2017-09-29T17:47:04.191" v="1064" actId="20577"/>
          <ac:spMkLst>
            <pc:docMk/>
            <pc:sldMk cId="1940671045" sldId="272"/>
            <ac:spMk id="2" creationId="{39B2316D-E93A-4EAA-AAB4-AD2216610382}"/>
          </ac:spMkLst>
        </pc:spChg>
        <pc:spChg chg="del">
          <ac:chgData name="Demian Katz" userId="516f7dda-f77a-44ea-855e-f2a6c92ef2e8" providerId="ADAL" clId="{EB8EF908-C9E9-44E4-AB69-D91A8483BA66}" dt="2017-09-29T17:48:56.659" v="1148"/>
          <ac:spMkLst>
            <pc:docMk/>
            <pc:sldMk cId="1940671045" sldId="272"/>
            <ac:spMk id="3" creationId="{AD4274E9-681E-49FD-B07C-22433BA39C1A}"/>
          </ac:spMkLst>
        </pc:spChg>
        <pc:picChg chg="add mod">
          <ac:chgData name="Demian Katz" userId="516f7dda-f77a-44ea-855e-f2a6c92ef2e8" providerId="ADAL" clId="{EB8EF908-C9E9-44E4-AB69-D91A8483BA66}" dt="2017-09-29T17:54:30.366" v="1171" actId="1076"/>
          <ac:picMkLst>
            <pc:docMk/>
            <pc:sldMk cId="1940671045" sldId="272"/>
            <ac:picMk id="4" creationId="{24C6CF58-66E2-48D4-B50B-E6F65532F99E}"/>
          </ac:picMkLst>
        </pc:picChg>
        <pc:picChg chg="add mod">
          <ac:chgData name="Demian Katz" userId="516f7dda-f77a-44ea-855e-f2a6c92ef2e8" providerId="ADAL" clId="{EB8EF908-C9E9-44E4-AB69-D91A8483BA66}" dt="2017-09-29T17:54:45.815" v="1175" actId="1076"/>
          <ac:picMkLst>
            <pc:docMk/>
            <pc:sldMk cId="1940671045" sldId="272"/>
            <ac:picMk id="5" creationId="{50187701-146E-4482-8416-37DC3C771D62}"/>
          </ac:picMkLst>
        </pc:picChg>
        <pc:picChg chg="add del">
          <ac:chgData name="Demian Katz" userId="516f7dda-f77a-44ea-855e-f2a6c92ef2e8" providerId="ADAL" clId="{EB8EF908-C9E9-44E4-AB69-D91A8483BA66}" dt="2017-09-29T17:51:09.181" v="1154"/>
          <ac:picMkLst>
            <pc:docMk/>
            <pc:sldMk cId="1940671045" sldId="272"/>
            <ac:picMk id="6" creationId="{EF6BF2A0-31D1-42CC-9ECD-2CE43DB406A5}"/>
          </ac:picMkLst>
        </pc:picChg>
        <pc:picChg chg="add mod">
          <ac:chgData name="Demian Katz" userId="516f7dda-f77a-44ea-855e-f2a6c92ef2e8" providerId="ADAL" clId="{EB8EF908-C9E9-44E4-AB69-D91A8483BA66}" dt="2017-09-29T17:54:42.973" v="1174" actId="1076"/>
          <ac:picMkLst>
            <pc:docMk/>
            <pc:sldMk cId="1940671045" sldId="272"/>
            <ac:picMk id="7" creationId="{B412B51E-81DA-4613-AD52-E2C4B75AD18B}"/>
          </ac:picMkLst>
        </pc:picChg>
        <pc:picChg chg="add mod">
          <ac:chgData name="Demian Katz" userId="516f7dda-f77a-44ea-855e-f2a6c92ef2e8" providerId="ADAL" clId="{EB8EF908-C9E9-44E4-AB69-D91A8483BA66}" dt="2017-09-29T17:54:17.565" v="1167" actId="1076"/>
          <ac:picMkLst>
            <pc:docMk/>
            <pc:sldMk cId="1940671045" sldId="272"/>
            <ac:picMk id="9" creationId="{A2DC5C7E-1BE3-4A14-A418-13672A65B953}"/>
          </ac:picMkLst>
        </pc:picChg>
      </pc:sldChg>
      <pc:sldChg chg="modSp add">
        <pc:chgData name="Demian Katz" userId="516f7dda-f77a-44ea-855e-f2a6c92ef2e8" providerId="ADAL" clId="{EB8EF908-C9E9-44E4-AB69-D91A8483BA66}" dt="2017-09-29T17:57:57.313" v="1312" actId="20577"/>
        <pc:sldMkLst>
          <pc:docMk/>
          <pc:sldMk cId="3410005104" sldId="273"/>
        </pc:sldMkLst>
        <pc:spChg chg="mod">
          <ac:chgData name="Demian Katz" userId="516f7dda-f77a-44ea-855e-f2a6c92ef2e8" providerId="ADAL" clId="{EB8EF908-C9E9-44E4-AB69-D91A8483BA66}" dt="2017-09-29T17:57:31.936" v="1210" actId="20577"/>
          <ac:spMkLst>
            <pc:docMk/>
            <pc:sldMk cId="3410005104" sldId="273"/>
            <ac:spMk id="2" creationId="{1257AF07-354E-412C-86C6-03A6B23EB2DD}"/>
          </ac:spMkLst>
        </pc:spChg>
        <pc:spChg chg="mod">
          <ac:chgData name="Demian Katz" userId="516f7dda-f77a-44ea-855e-f2a6c92ef2e8" providerId="ADAL" clId="{EB8EF908-C9E9-44E4-AB69-D91A8483BA66}" dt="2017-09-29T17:57:57.313" v="1312" actId="20577"/>
          <ac:spMkLst>
            <pc:docMk/>
            <pc:sldMk cId="3410005104" sldId="273"/>
            <ac:spMk id="3" creationId="{B95C5AC7-A474-4975-A571-4C7AEA2A3D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23DE1-1103-4BCF-8D5B-EFDC0BC55BD0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82DAA-4E3C-4C00-BB79-90138FEE6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36BDC-9C65-48FA-A56D-D081C79B0472}" type="slidenum">
              <a:rPr lang="en-US"/>
              <a:pPr/>
              <a:t>1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open with this slide on screen through your portion of the talk…</a:t>
            </a:r>
          </a:p>
        </p:txBody>
      </p:sp>
    </p:spTree>
    <p:extLst>
      <p:ext uri="{BB962C8B-B14F-4D97-AF65-F5344CB8AC3E}">
        <p14:creationId xmlns:p14="http://schemas.microsoft.com/office/powerpoint/2010/main" val="4054455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 will talk about finding our dime novel collection.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82DAA-4E3C-4C00-BB79-90138FEE60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12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…and I’ll point out that “Bride of the Tomb” was one of the most eye-catching parts of that original find.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82DAA-4E3C-4C00-BB79-90138FEE60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08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briefly point out that our small find quickly led to donations and a much larger collection – including a loan of the original serial version of “Bride of the Tomb.”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82DAA-4E3C-4C00-BB79-90138FEE60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24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 will talk about how we exposed Bride of the Tomb to the world.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82DAA-4E3C-4C00-BB79-90138FEE60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49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…and I’ll mention the creation of my 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82DAA-4E3C-4C00-BB79-90138FEE60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39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highlight some of the other Mrs. Miller titles we’ve released and point out that it’s still just the tip of the iceberg.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82DAA-4E3C-4C00-BB79-90138FEE60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1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talk about the odd Amazon covers resulting from harvesting of our texts….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82DAA-4E3C-4C00-BB79-90138FEE60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9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library.villanova.edu/Item/vudl:2429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gital.library.villanova.edu/Item/vudl:384795" TargetMode="External"/><Relationship Id="rId4" Type="http://schemas.openxmlformats.org/officeDocument/2006/relationships/hyperlink" Target="http://www.gutenberg.org/ebooks/4210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Mrs. Alex. McVeigh Miller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5562600"/>
            <a:ext cx="6019800" cy="3047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600" dirty="0"/>
              <a:t>Image courtesy of Greenbrier Historical Society, Lewisburg, WV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066" y="1295400"/>
            <a:ext cx="2985868" cy="410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2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Dramatic Discovery!</a:t>
            </a:r>
          </a:p>
        </p:txBody>
      </p:sp>
      <p:pic>
        <p:nvPicPr>
          <p:cNvPr id="4" name="Content Placeholder 3" descr="sadbook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Highlights…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2205869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524000"/>
            <a:ext cx="3200400" cy="42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524000"/>
            <a:ext cx="2362200" cy="316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876800"/>
            <a:ext cx="124682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4953000"/>
            <a:ext cx="1219200" cy="156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Mountains from Molehills</a:t>
            </a:r>
          </a:p>
        </p:txBody>
      </p:sp>
      <p:pic>
        <p:nvPicPr>
          <p:cNvPr id="4100" name="Picture 4" descr="http://farm9.staticflickr.com/8538/8612563757_672d77b8bd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2514600" cy="33528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667000"/>
            <a:ext cx="2556272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FE7602-A8B4-443F-8151-AD8E9100E5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37" y="1417638"/>
            <a:ext cx="3339865" cy="48561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B44D6-2B5A-4275-A35A-BE9313000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Bloom from the Tomb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06B7E-637F-45F4-97BB-AE14874F9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Digitized images of book: </a:t>
            </a:r>
            <a:r>
              <a:rPr lang="en-US" sz="2800" dirty="0">
                <a:hlinkClick r:id="rId3"/>
              </a:rPr>
              <a:t>https://digital.library.villanova.edu/Item/vudl:24299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Electronic text of book:</a:t>
            </a:r>
          </a:p>
          <a:p>
            <a:pPr marL="0" indent="0">
              <a:buNone/>
            </a:pPr>
            <a:r>
              <a:rPr lang="en-US" sz="2800" dirty="0">
                <a:hlinkClick r:id="rId4"/>
              </a:rPr>
              <a:t>http://www.gutenberg.org/ebooks/42100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Audio reading of book:</a:t>
            </a:r>
          </a:p>
          <a:p>
            <a:pPr marL="0" indent="0">
              <a:buNone/>
            </a:pPr>
            <a:r>
              <a:rPr lang="en-US" sz="2800" dirty="0">
                <a:hlinkClick r:id="rId5"/>
              </a:rPr>
              <a:t>https://digital.library.villanova.edu/Item/vudl:384795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262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CF340-D284-4DD2-B4A4-1A7319E4A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Groom of the Tomb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224AE3-F0CF-486E-89BE-BEC4F3045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5034" y="1600200"/>
            <a:ext cx="299393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8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D76D1-6CFD-4968-A0E6-F58E078C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…why stop at just 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F26DC-4921-44B4-A9E7-E02AB3EA4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Countess Vera; or, The Oath of Vengeance</a:t>
            </a:r>
          </a:p>
          <a:p>
            <a:r>
              <a:rPr lang="en-US" dirty="0"/>
              <a:t>A Dreadful Temptation; or, A Young Wife's Ambition</a:t>
            </a:r>
          </a:p>
          <a:p>
            <a:r>
              <a:rPr lang="en-US" dirty="0"/>
              <a:t>Guy Kenmore's Wife</a:t>
            </a:r>
          </a:p>
          <a:p>
            <a:r>
              <a:rPr lang="en-US" dirty="0"/>
              <a:t>Kathleen's Diamonds; or, She Loved a Handsome Actor</a:t>
            </a:r>
          </a:p>
          <a:p>
            <a:r>
              <a:rPr lang="en-US" dirty="0"/>
              <a:t>Lancaster's Choice</a:t>
            </a:r>
          </a:p>
          <a:p>
            <a:r>
              <a:rPr lang="en-US" dirty="0"/>
              <a:t>Laurel Vane; or, The Girls' Conspiracy</a:t>
            </a:r>
          </a:p>
          <a:p>
            <a:r>
              <a:rPr lang="en-US" dirty="0"/>
              <a:t>Little </a:t>
            </a:r>
            <a:r>
              <a:rPr lang="en-US" dirty="0" err="1"/>
              <a:t>Golden's</a:t>
            </a:r>
            <a:r>
              <a:rPr lang="en-US" dirty="0"/>
              <a:t> Daughter; or, The Dream of a Life Time</a:t>
            </a:r>
          </a:p>
          <a:p>
            <a:r>
              <a:rPr lang="en-US" dirty="0"/>
              <a:t>Little Nobody</a:t>
            </a:r>
          </a:p>
          <a:p>
            <a:r>
              <a:rPr lang="en-US" dirty="0"/>
              <a:t>My Pretty Maid; or, Liane Lester</a:t>
            </a:r>
          </a:p>
          <a:p>
            <a:r>
              <a:rPr lang="en-US" dirty="0"/>
              <a:t>An Old Man's Darling</a:t>
            </a:r>
          </a:p>
          <a:p>
            <a:r>
              <a:rPr lang="en-US" dirty="0"/>
              <a:t>Pretty Geraldine, the New York Salesgirl; or, Wedded to Her Choice</a:t>
            </a:r>
          </a:p>
          <a:p>
            <a:r>
              <a:rPr lang="en-US" dirty="0"/>
              <a:t>The Rose and the Lily</a:t>
            </a:r>
          </a:p>
          <a:p>
            <a:r>
              <a:rPr lang="en-US" dirty="0"/>
              <a:t>The Senator's Bride</a:t>
            </a:r>
          </a:p>
          <a:p>
            <a:r>
              <a:rPr lang="en-US" dirty="0"/>
              <a:t>The Senator's Favorite</a:t>
            </a:r>
          </a:p>
          <a:p>
            <a:r>
              <a:rPr lang="en-US" dirty="0"/>
              <a:t>They Looked and Loved; or, Won by Faith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/>
              <a:t>…and many more to come!</a:t>
            </a:r>
          </a:p>
        </p:txBody>
      </p:sp>
    </p:spTree>
    <p:extLst>
      <p:ext uri="{BB962C8B-B14F-4D97-AF65-F5344CB8AC3E}">
        <p14:creationId xmlns:p14="http://schemas.microsoft.com/office/powerpoint/2010/main" val="256091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316D-E93A-4EAA-AAB4-AD2216610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Unexpected Consequences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C6CF58-66E2-48D4-B50B-E6F65532F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349" y="1599459"/>
            <a:ext cx="3181739" cy="45259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187701-146E-4482-8416-37DC3C771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63" y="1555725"/>
            <a:ext cx="1766005" cy="251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2B51E-81DA-4613-AD52-E2C4B75AD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727" y="4267200"/>
            <a:ext cx="2060233" cy="2305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DC5C7E-1BE3-4A14-A418-13672A65B9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55725"/>
            <a:ext cx="3024631" cy="456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7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AF07-354E-412C-86C6-03A6B23E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C5AC7-A474-4975-A571-4C7AEA2A3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Demian Katz</a:t>
            </a:r>
          </a:p>
          <a:p>
            <a:pPr marL="0" indent="0">
              <a:buNone/>
            </a:pPr>
            <a:r>
              <a:rPr lang="en-US" dirty="0"/>
              <a:t>email: demian.katz@villanova.edu</a:t>
            </a:r>
          </a:p>
        </p:txBody>
      </p:sp>
    </p:spTree>
    <p:extLst>
      <p:ext uri="{BB962C8B-B14F-4D97-AF65-F5344CB8AC3E}">
        <p14:creationId xmlns:p14="http://schemas.microsoft.com/office/powerpoint/2010/main" val="3410005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381</Words>
  <Application>Microsoft Office PowerPoint</Application>
  <PresentationFormat>On-screen Show (4:3)</PresentationFormat>
  <Paragraphs>52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Mrs. Alex. McVeigh Miller</vt:lpstr>
      <vt:lpstr>A Dramatic Discovery!</vt:lpstr>
      <vt:lpstr>Some Highlights…</vt:lpstr>
      <vt:lpstr>Mountains from Molehills</vt:lpstr>
      <vt:lpstr>A Bloom from the Tomb</vt:lpstr>
      <vt:lpstr>The Groom of the Tomb</vt:lpstr>
      <vt:lpstr>…why stop at just one?</vt:lpstr>
      <vt:lpstr>Unexpected Consequences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Dime Novel Projects</dc:title>
  <dc:creator>Demian Katz</dc:creator>
  <cp:lastModifiedBy>Demian Katz</cp:lastModifiedBy>
  <cp:revision>13</cp:revision>
  <dcterms:created xsi:type="dcterms:W3CDTF">2006-08-16T00:00:00Z</dcterms:created>
  <dcterms:modified xsi:type="dcterms:W3CDTF">2017-09-29T17:58:03Z</dcterms:modified>
</cp:coreProperties>
</file>