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</p:sldIdLst>
  <p:sldSz cx="12192000" cy="6858000"/>
  <p:notesSz cx="6997700" cy="928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988" y="0"/>
            <a:ext cx="30321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1B650A-ED14-41DB-954E-7B4703A20266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3212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988" y="8818563"/>
            <a:ext cx="303212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1AC35-56B6-4AD7-A2BA-AE679FB0E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4960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5797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5797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D1492FF7-2E3D-4187-8EE9-F10D84CBD52E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67781"/>
            <a:ext cx="5598160" cy="3655457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5796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5796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F24330EB-C137-495A-9D0B-44D3ADC36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08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330EB-C137-495A-9D0B-44D3ADC362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432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330EB-C137-495A-9D0B-44D3ADC3624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3763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330EB-C137-495A-9D0B-44D3ADC3624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2924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330EB-C137-495A-9D0B-44D3ADC3624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89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330EB-C137-495A-9D0B-44D3ADC3624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391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330EB-C137-495A-9D0B-44D3ADC362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043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330EB-C137-495A-9D0B-44D3ADC362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101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330EB-C137-495A-9D0B-44D3ADC3624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80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330EB-C137-495A-9D0B-44D3ADC362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648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330EB-C137-495A-9D0B-44D3ADC3624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3010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330EB-C137-495A-9D0B-44D3ADC362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681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330EB-C137-495A-9D0B-44D3ADC3624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356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Brenna@viennapubliclibrary.org" TargetMode="External"/><Relationship Id="rId7" Type="http://schemas.openxmlformats.org/officeDocument/2006/relationships/hyperlink" Target="http://www.inc.com/peter-gasca/a-new-study-examines-how-successful-ceos-use-their-time-entrepreneurs-should-take-notice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orbes.com/sites/jennifercohen/2014/11/26/10-morning-habits-successful-people-swear-by/print/" TargetMode="External"/><Relationship Id="rId5" Type="http://schemas.openxmlformats.org/officeDocument/2006/relationships/hyperlink" Target="http://www.levo.com/articles/lifestyle/20-productive-habits-of-wealthy-successful-people" TargetMode="External"/><Relationship Id="rId4" Type="http://schemas.openxmlformats.org/officeDocument/2006/relationships/hyperlink" Target="http://www.knockknockstuff.com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n.com/2018/10/25/success/ceos-time-management/index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hriveglobal.com/stories/17264-24-ceos-and-execs-on-the-daily-habits-that-made-them-successful" TargetMode="External"/><Relationship Id="rId4" Type="http://schemas.openxmlformats.org/officeDocument/2006/relationships/hyperlink" Target="mailto:medium.com/@edwardsullivan/10-habits-of-highly-successful-ceos-7cce525f88cd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Ain’t</a:t>
            </a:r>
            <a:r>
              <a:rPr lang="en-US" dirty="0" smtClean="0"/>
              <a:t> Nobody Got Time For That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Time management tips for busy professionals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597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Brenna’s Nifty Scheduling System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Information Central Pad (Weekly)</a:t>
            </a:r>
          </a:p>
          <a:p>
            <a:r>
              <a:rPr lang="en-US" sz="2400" dirty="0" smtClean="0"/>
              <a:t>At-a-Glance Appointment Style Agenda (Weekly/Monthly/Yearly)</a:t>
            </a:r>
          </a:p>
          <a:p>
            <a:r>
              <a:rPr lang="en-US" sz="2400" dirty="0" smtClean="0"/>
              <a:t>Things to Do List (Daily)</a:t>
            </a:r>
          </a:p>
        </p:txBody>
      </p:sp>
    </p:spTree>
    <p:extLst>
      <p:ext uri="{BB962C8B-B14F-4D97-AF65-F5344CB8AC3E}">
        <p14:creationId xmlns:p14="http://schemas.microsoft.com/office/powerpoint/2010/main" val="2494823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44400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Brenna R. Call, Vienna Public Library, </a:t>
            </a:r>
            <a:r>
              <a:rPr lang="en-US" dirty="0" smtClean="0">
                <a:hlinkClick r:id="rId3"/>
              </a:rPr>
              <a:t>Brenna@viennapubliclibrary.org</a:t>
            </a:r>
            <a:endParaRPr lang="en-US" dirty="0" smtClean="0"/>
          </a:p>
          <a:p>
            <a:r>
              <a:rPr lang="en-US" dirty="0" smtClean="0"/>
              <a:t>Knock </a:t>
            </a:r>
            <a:r>
              <a:rPr lang="en-US" dirty="0" err="1" smtClean="0"/>
              <a:t>Knock</a:t>
            </a:r>
            <a:r>
              <a:rPr lang="en-US" dirty="0" smtClean="0"/>
              <a:t> Stuff </a:t>
            </a:r>
            <a:r>
              <a:rPr lang="en-US" dirty="0" smtClean="0">
                <a:hlinkClick r:id="rId4"/>
              </a:rPr>
              <a:t>www.knockknockstuff.com</a:t>
            </a:r>
            <a:endParaRPr lang="en-US" dirty="0" smtClean="0"/>
          </a:p>
          <a:p>
            <a:r>
              <a:rPr lang="en-US" dirty="0" smtClean="0"/>
              <a:t>20 Productive Habits of Successful (and Very Wealthy) People – </a:t>
            </a:r>
            <a:r>
              <a:rPr lang="en-US" dirty="0" smtClean="0">
                <a:hlinkClick r:id="rId5"/>
              </a:rPr>
              <a:t>www.levo.com/articles/lifestyle/20-productive-habits-of-wealthy-successful-people</a:t>
            </a:r>
            <a:endParaRPr lang="en-US" dirty="0" smtClean="0"/>
          </a:p>
          <a:p>
            <a:r>
              <a:rPr lang="en-US" dirty="0" smtClean="0"/>
              <a:t>10 Morning Habits Successful People Swear By – </a:t>
            </a:r>
            <a:r>
              <a:rPr lang="en-US" dirty="0" smtClean="0">
                <a:hlinkClick r:id="rId6"/>
              </a:rPr>
              <a:t>www.forbes.com/sites/jennifercohen/2014/11/26/10-morning-habits-successful-people-swear-by/print/</a:t>
            </a:r>
            <a:endParaRPr lang="en-US" dirty="0" smtClean="0"/>
          </a:p>
          <a:p>
            <a:r>
              <a:rPr lang="en-US" dirty="0" smtClean="0"/>
              <a:t>A New Study Examines How Successful CEOs Use Their Time—and Entrepreneurs Should Take Notice – </a:t>
            </a:r>
            <a:r>
              <a:rPr lang="en-US" dirty="0" smtClean="0">
                <a:hlinkClick r:id="rId7"/>
              </a:rPr>
              <a:t>www.inc.com/peter-gasca/a-new-study-examines-how-successful-ceos-use-their-time-entrepreneurs-should-take-notice.html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014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Successful CEOs manage their time – </a:t>
            </a:r>
            <a:r>
              <a:rPr lang="en-US" dirty="0" smtClean="0">
                <a:hlinkClick r:id="rId3"/>
              </a:rPr>
              <a:t>www.cnn.com/2018/10/25/success/ceos-time-management/index.html</a:t>
            </a:r>
            <a:endParaRPr lang="en-US" dirty="0" smtClean="0"/>
          </a:p>
          <a:p>
            <a:r>
              <a:rPr lang="en-US" dirty="0" smtClean="0"/>
              <a:t>10 Habits of Highly Successful CEOs – </a:t>
            </a:r>
            <a:r>
              <a:rPr lang="en-US" dirty="0" smtClean="0">
                <a:hlinkClick r:id="rId4"/>
              </a:rPr>
              <a:t>medium.com/@</a:t>
            </a:r>
            <a:r>
              <a:rPr lang="en-US" dirty="0" err="1" smtClean="0">
                <a:hlinkClick r:id="rId4"/>
              </a:rPr>
              <a:t>edwardsullivan</a:t>
            </a:r>
            <a:r>
              <a:rPr lang="en-US" dirty="0" smtClean="0">
                <a:hlinkClick r:id="rId4"/>
              </a:rPr>
              <a:t>/10-habits-of-highly-successful-ceos-7cce525f88cd</a:t>
            </a:r>
            <a:endParaRPr lang="en-US" dirty="0" smtClean="0"/>
          </a:p>
          <a:p>
            <a:r>
              <a:rPr lang="en-US" dirty="0" smtClean="0"/>
              <a:t>24 CEOs and Execs on the Daily Habits That Made Them Successful – </a:t>
            </a:r>
            <a:r>
              <a:rPr lang="en-US" dirty="0" smtClean="0">
                <a:hlinkClick r:id="rId5"/>
              </a:rPr>
              <a:t>www.thriveglobal.com/stories/17264-24-ceos-and-execs-on-the-daily-habits-that-made-them-successful</a:t>
            </a:r>
            <a:endParaRPr lang="en-US" dirty="0" smtClean="0"/>
          </a:p>
          <a:p>
            <a:r>
              <a:rPr lang="en-US" dirty="0" smtClean="0"/>
              <a:t>Girl Wash Your Face by Rachel Hollis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110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 up Early!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Smell the Coffee!</a:t>
            </a:r>
          </a:p>
          <a:p>
            <a:r>
              <a:rPr lang="en-US" sz="2400" dirty="0" smtClean="0"/>
              <a:t>Practice Mindfulness</a:t>
            </a:r>
          </a:p>
          <a:p>
            <a:r>
              <a:rPr lang="en-US" sz="2400" dirty="0" smtClean="0"/>
              <a:t>7 to 9 hours of sleep is optimal</a:t>
            </a:r>
          </a:p>
          <a:p>
            <a:r>
              <a:rPr lang="en-US" sz="2400" dirty="0" smtClean="0"/>
              <a:t>Plan your morning details the night before</a:t>
            </a:r>
          </a:p>
          <a:p>
            <a:r>
              <a:rPr lang="en-US" sz="2400" dirty="0" smtClean="0"/>
              <a:t>Go to bed earlier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67429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a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Know your daily priorities first thing</a:t>
            </a:r>
          </a:p>
          <a:p>
            <a:r>
              <a:rPr lang="en-US" sz="2400" dirty="0" smtClean="0"/>
              <a:t>Focus on 2 to 3 things/projects daily</a:t>
            </a:r>
          </a:p>
          <a:p>
            <a:r>
              <a:rPr lang="en-US" sz="2400" dirty="0" smtClean="0"/>
              <a:t>Write down your goals</a:t>
            </a:r>
          </a:p>
          <a:p>
            <a:r>
              <a:rPr lang="en-US" sz="2400" dirty="0" smtClean="0"/>
              <a:t>Do the hardest thing first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87992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a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Traditional Agenda or Google Calendar</a:t>
            </a:r>
          </a:p>
          <a:p>
            <a:r>
              <a:rPr lang="en-US" sz="2400" dirty="0" smtClean="0"/>
              <a:t>Allow for Unscheduled Time</a:t>
            </a:r>
          </a:p>
          <a:p>
            <a:r>
              <a:rPr lang="en-US" sz="2400" dirty="0" smtClean="0"/>
              <a:t>Be Flexible</a:t>
            </a:r>
          </a:p>
        </p:txBody>
      </p:sp>
    </p:spTree>
    <p:extLst>
      <p:ext uri="{BB962C8B-B14F-4D97-AF65-F5344CB8AC3E}">
        <p14:creationId xmlns:p14="http://schemas.microsoft.com/office/powerpoint/2010/main" val="1927635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 </a:t>
            </a:r>
            <a:r>
              <a:rPr lang="en-US" dirty="0" err="1" smtClean="0"/>
              <a:t>Screentime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Don’t leave Email Open All Day</a:t>
            </a:r>
          </a:p>
          <a:p>
            <a:r>
              <a:rPr lang="en-US" sz="2400" dirty="0" smtClean="0"/>
              <a:t>Specific times to check email </a:t>
            </a:r>
          </a:p>
          <a:p>
            <a:r>
              <a:rPr lang="en-US" sz="2400" dirty="0" smtClean="0"/>
              <a:t>Answer emails immediately during that time if possible. </a:t>
            </a:r>
          </a:p>
          <a:p>
            <a:r>
              <a:rPr lang="en-US" sz="2400" dirty="0" smtClean="0"/>
              <a:t>UNSUBSCRIBE mercilessly</a:t>
            </a:r>
          </a:p>
          <a:p>
            <a:r>
              <a:rPr lang="en-US" sz="2400" dirty="0" smtClean="0"/>
              <a:t>Facebook in moderation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634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Keep them to a minimum…they are time suckers</a:t>
            </a:r>
          </a:p>
          <a:p>
            <a:r>
              <a:rPr lang="en-US" sz="2400" dirty="0" smtClean="0"/>
              <a:t>Keep them short…have and follow an agenda</a:t>
            </a:r>
          </a:p>
          <a:p>
            <a:r>
              <a:rPr lang="en-US" sz="2400" dirty="0" smtClean="0"/>
              <a:t>Hold multiple meetings in the same place back to back.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8516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Means 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Know when to stop working</a:t>
            </a:r>
          </a:p>
          <a:p>
            <a:r>
              <a:rPr lang="en-US" sz="2400" dirty="0" smtClean="0"/>
              <a:t>Take frequent short breaks</a:t>
            </a:r>
          </a:p>
          <a:p>
            <a:r>
              <a:rPr lang="en-US" sz="2400" dirty="0" smtClean="0"/>
              <a:t>Pack healthy snacks</a:t>
            </a:r>
            <a:endParaRPr lang="en-US" sz="2400" dirty="0"/>
          </a:p>
          <a:p>
            <a:r>
              <a:rPr lang="en-US" sz="2400" dirty="0" smtClean="0"/>
              <a:t>Get away from your desk</a:t>
            </a:r>
          </a:p>
          <a:p>
            <a:r>
              <a:rPr lang="en-US" sz="2400" dirty="0" smtClean="0"/>
              <a:t>Get Outside When you Can</a:t>
            </a:r>
          </a:p>
          <a:p>
            <a:r>
              <a:rPr lang="en-US" sz="2400" dirty="0" smtClean="0"/>
              <a:t>Learn to Say NO!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6888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Time for Your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Exercise!</a:t>
            </a:r>
          </a:p>
          <a:p>
            <a:r>
              <a:rPr lang="en-US" sz="2400" dirty="0" smtClean="0"/>
              <a:t>Read More!</a:t>
            </a:r>
          </a:p>
          <a:p>
            <a:r>
              <a:rPr lang="en-US" sz="2400" dirty="0" smtClean="0"/>
              <a:t>Eat Healthy!</a:t>
            </a:r>
          </a:p>
          <a:p>
            <a:r>
              <a:rPr lang="en-US" sz="2400" dirty="0" smtClean="0"/>
              <a:t>Prioritize your loved ones!</a:t>
            </a:r>
          </a:p>
          <a:p>
            <a:r>
              <a:rPr lang="en-US" sz="2400" dirty="0" smtClean="0"/>
              <a:t>Prioritize yourself!</a:t>
            </a:r>
          </a:p>
        </p:txBody>
      </p:sp>
    </p:spTree>
    <p:extLst>
      <p:ext uri="{BB962C8B-B14F-4D97-AF65-F5344CB8AC3E}">
        <p14:creationId xmlns:p14="http://schemas.microsoft.com/office/powerpoint/2010/main" val="1092200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 Go…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Perfection doesn’t exist</a:t>
            </a:r>
          </a:p>
          <a:p>
            <a:r>
              <a:rPr lang="en-US" sz="2400" dirty="0" smtClean="0"/>
              <a:t>Delegate more</a:t>
            </a:r>
          </a:p>
          <a:p>
            <a:r>
              <a:rPr lang="en-US" sz="2400" dirty="0" smtClean="0"/>
              <a:t>Trust that it will be ok and this too shall pass</a:t>
            </a:r>
          </a:p>
        </p:txBody>
      </p:sp>
    </p:spTree>
    <p:extLst>
      <p:ext uri="{BB962C8B-B14F-4D97-AF65-F5344CB8AC3E}">
        <p14:creationId xmlns:p14="http://schemas.microsoft.com/office/powerpoint/2010/main" val="8739222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66</TotalTime>
  <Words>334</Words>
  <Application>Microsoft Office PowerPoint</Application>
  <PresentationFormat>Widescreen</PresentationFormat>
  <Paragraphs>71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Ion Boardroom</vt:lpstr>
      <vt:lpstr>Ain’t Nobody Got Time For That</vt:lpstr>
      <vt:lpstr>Wake up Early!</vt:lpstr>
      <vt:lpstr>Make a Plan</vt:lpstr>
      <vt:lpstr>Use a calendar</vt:lpstr>
      <vt:lpstr>Avoid Screentime</vt:lpstr>
      <vt:lpstr>Meetings</vt:lpstr>
      <vt:lpstr>Know Means No</vt:lpstr>
      <vt:lpstr>Make Time for Your Life</vt:lpstr>
      <vt:lpstr>Let Go…</vt:lpstr>
      <vt:lpstr>Brenna’s Nifty Scheduling System </vt:lpstr>
      <vt:lpstr>Resources</vt:lpstr>
      <vt:lpstr>Resources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Ain’t Nobody Got Time For That</dc:title>
  <dc:creator>Brenna Call</dc:creator>
  <cp:lastModifiedBy>Brenna Call</cp:lastModifiedBy>
  <cp:revision>11</cp:revision>
  <cp:lastPrinted>2018-11-06T18:26:53Z</cp:lastPrinted>
  <dcterms:created xsi:type="dcterms:W3CDTF">2018-11-06T17:20:16Z</dcterms:created>
  <dcterms:modified xsi:type="dcterms:W3CDTF">2018-11-06T18:26:55Z</dcterms:modified>
</cp:coreProperties>
</file>